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6" r:id="rId1"/>
  </p:sldMasterIdLst>
  <p:sldIdLst>
    <p:sldId id="256" r:id="rId2"/>
  </p:sldIdLst>
  <p:sldSz cx="22783800" cy="14630400"/>
  <p:notesSz cx="6858000" cy="9144000"/>
  <p:defaultTextStyle>
    <a:defPPr>
      <a:defRPr lang="en-US"/>
    </a:defPPr>
    <a:lvl1pPr marL="0" algn="l" defTabSz="1229594" rtl="0" eaLnBrk="1" latinLnBrk="0" hangingPunct="1">
      <a:defRPr sz="2420" kern="1200">
        <a:solidFill>
          <a:schemeClr val="tx1"/>
        </a:solidFill>
        <a:latin typeface="+mn-lt"/>
        <a:ea typeface="+mn-ea"/>
        <a:cs typeface="+mn-cs"/>
      </a:defRPr>
    </a:lvl1pPr>
    <a:lvl2pPr marL="614797" algn="l" defTabSz="1229594" rtl="0" eaLnBrk="1" latinLnBrk="0" hangingPunct="1">
      <a:defRPr sz="2420" kern="1200">
        <a:solidFill>
          <a:schemeClr val="tx1"/>
        </a:solidFill>
        <a:latin typeface="+mn-lt"/>
        <a:ea typeface="+mn-ea"/>
        <a:cs typeface="+mn-cs"/>
      </a:defRPr>
    </a:lvl2pPr>
    <a:lvl3pPr marL="1229594" algn="l" defTabSz="1229594" rtl="0" eaLnBrk="1" latinLnBrk="0" hangingPunct="1">
      <a:defRPr sz="2420" kern="1200">
        <a:solidFill>
          <a:schemeClr val="tx1"/>
        </a:solidFill>
        <a:latin typeface="+mn-lt"/>
        <a:ea typeface="+mn-ea"/>
        <a:cs typeface="+mn-cs"/>
      </a:defRPr>
    </a:lvl3pPr>
    <a:lvl4pPr marL="1844391" algn="l" defTabSz="1229594" rtl="0" eaLnBrk="1" latinLnBrk="0" hangingPunct="1">
      <a:defRPr sz="2420" kern="1200">
        <a:solidFill>
          <a:schemeClr val="tx1"/>
        </a:solidFill>
        <a:latin typeface="+mn-lt"/>
        <a:ea typeface="+mn-ea"/>
        <a:cs typeface="+mn-cs"/>
      </a:defRPr>
    </a:lvl4pPr>
    <a:lvl5pPr marL="2459187" algn="l" defTabSz="1229594" rtl="0" eaLnBrk="1" latinLnBrk="0" hangingPunct="1">
      <a:defRPr sz="2420" kern="1200">
        <a:solidFill>
          <a:schemeClr val="tx1"/>
        </a:solidFill>
        <a:latin typeface="+mn-lt"/>
        <a:ea typeface="+mn-ea"/>
        <a:cs typeface="+mn-cs"/>
      </a:defRPr>
    </a:lvl5pPr>
    <a:lvl6pPr marL="3073984" algn="l" defTabSz="1229594" rtl="0" eaLnBrk="1" latinLnBrk="0" hangingPunct="1">
      <a:defRPr sz="2420" kern="1200">
        <a:solidFill>
          <a:schemeClr val="tx1"/>
        </a:solidFill>
        <a:latin typeface="+mn-lt"/>
        <a:ea typeface="+mn-ea"/>
        <a:cs typeface="+mn-cs"/>
      </a:defRPr>
    </a:lvl6pPr>
    <a:lvl7pPr marL="3688781" algn="l" defTabSz="1229594" rtl="0" eaLnBrk="1" latinLnBrk="0" hangingPunct="1">
      <a:defRPr sz="2420" kern="1200">
        <a:solidFill>
          <a:schemeClr val="tx1"/>
        </a:solidFill>
        <a:latin typeface="+mn-lt"/>
        <a:ea typeface="+mn-ea"/>
        <a:cs typeface="+mn-cs"/>
      </a:defRPr>
    </a:lvl7pPr>
    <a:lvl8pPr marL="4303578" algn="l" defTabSz="1229594" rtl="0" eaLnBrk="1" latinLnBrk="0" hangingPunct="1">
      <a:defRPr sz="2420" kern="1200">
        <a:solidFill>
          <a:schemeClr val="tx1"/>
        </a:solidFill>
        <a:latin typeface="+mn-lt"/>
        <a:ea typeface="+mn-ea"/>
        <a:cs typeface="+mn-cs"/>
      </a:defRPr>
    </a:lvl8pPr>
    <a:lvl9pPr marL="4918375" algn="l" defTabSz="1229594" rtl="0" eaLnBrk="1" latinLnBrk="0" hangingPunct="1">
      <a:defRPr sz="242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315" userDrawn="1">
          <p15:clr>
            <a:srgbClr val="A4A3A4"/>
          </p15:clr>
        </p15:guide>
        <p15:guide id="2" pos="4351" userDrawn="1">
          <p15:clr>
            <a:srgbClr val="A4A3A4"/>
          </p15:clr>
        </p15:guide>
        <p15:guide id="3" orient="horz" pos="150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33" d="100"/>
          <a:sy n="33" d="100"/>
        </p:scale>
        <p:origin x="-1032" y="-180"/>
      </p:cViewPr>
      <p:guideLst>
        <p:guide orient="horz" pos="1315"/>
        <p:guide pos="4351"/>
        <p:guide orient="horz" pos="150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5935" y="13655040"/>
            <a:ext cx="22777867" cy="9753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0" y="13513208"/>
            <a:ext cx="22777867" cy="136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050543" y="1619097"/>
            <a:ext cx="18796635" cy="7607808"/>
          </a:xfrm>
        </p:spPr>
        <p:txBody>
          <a:bodyPr anchor="b">
            <a:normAutofit/>
          </a:bodyPr>
          <a:lstStyle>
            <a:lvl1pPr algn="l">
              <a:lnSpc>
                <a:spcPct val="85000"/>
              </a:lnSpc>
              <a:defRPr sz="14950" spc="-93"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2055720" y="9505323"/>
            <a:ext cx="18796635" cy="2438400"/>
          </a:xfrm>
        </p:spPr>
        <p:txBody>
          <a:bodyPr lIns="91440" rIns="91440">
            <a:normAutofit/>
          </a:bodyPr>
          <a:lstStyle>
            <a:lvl1pPr marL="0" indent="0" algn="l">
              <a:buNone/>
              <a:defRPr sz="4485" cap="all" spc="374" baseline="0">
                <a:solidFill>
                  <a:schemeClr val="tx2"/>
                </a:solidFill>
                <a:latin typeface="+mj-lt"/>
              </a:defRPr>
            </a:lvl1pPr>
            <a:lvl2pPr marL="854415" indent="0" algn="ctr">
              <a:buNone/>
              <a:defRPr sz="4485"/>
            </a:lvl2pPr>
            <a:lvl3pPr marL="1708831" indent="0" algn="ctr">
              <a:buNone/>
              <a:defRPr sz="4485"/>
            </a:lvl3pPr>
            <a:lvl4pPr marL="2563246" indent="0" algn="ctr">
              <a:buNone/>
              <a:defRPr sz="3738"/>
            </a:lvl4pPr>
            <a:lvl5pPr marL="3417661" indent="0" algn="ctr">
              <a:buNone/>
              <a:defRPr sz="3738"/>
            </a:lvl5pPr>
            <a:lvl6pPr marL="4272077" indent="0" algn="ctr">
              <a:buNone/>
              <a:defRPr sz="3738"/>
            </a:lvl6pPr>
            <a:lvl7pPr marL="5126492" indent="0" algn="ctr">
              <a:buNone/>
              <a:defRPr sz="3738"/>
            </a:lvl7pPr>
            <a:lvl8pPr marL="5980908" indent="0" algn="ctr">
              <a:buNone/>
              <a:defRPr sz="3738"/>
            </a:lvl8pPr>
            <a:lvl9pPr marL="6835323" indent="0" algn="ctr">
              <a:buNone/>
              <a:defRPr sz="3738"/>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8C28BD8-449A-4989-8207-01651B521C00}" type="datetimeFigureOut">
              <a:rPr lang="en-GB" smtClean="0"/>
              <a:t>22/06/2021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8F98B5-CA2D-4DF6-BCD5-7A33752957A0}" type="slidenum">
              <a:rPr lang="en-GB" smtClean="0"/>
              <a:t>‹#›</a:t>
            </a:fld>
            <a:endParaRPr lang="en-GB"/>
          </a:p>
        </p:txBody>
      </p:sp>
      <p:cxnSp>
        <p:nvCxnSpPr>
          <p:cNvPr id="9" name="Straight Connector 8"/>
          <p:cNvCxnSpPr/>
          <p:nvPr/>
        </p:nvCxnSpPr>
        <p:spPr>
          <a:xfrm>
            <a:off x="2256811" y="9265920"/>
            <a:ext cx="1845487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3680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C28BD8-449A-4989-8207-01651B521C00}" type="datetimeFigureOut">
              <a:rPr lang="en-GB" smtClean="0"/>
              <a:t>22/06/2021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8F98B5-CA2D-4DF6-BCD5-7A33752957A0}" type="slidenum">
              <a:rPr lang="en-GB" smtClean="0"/>
              <a:t>‹#›</a:t>
            </a:fld>
            <a:endParaRPr lang="en-GB"/>
          </a:p>
        </p:txBody>
      </p:sp>
    </p:spTree>
    <p:extLst>
      <p:ext uri="{BB962C8B-B14F-4D97-AF65-F5344CB8AC3E}">
        <p14:creationId xmlns:p14="http://schemas.microsoft.com/office/powerpoint/2010/main" val="2199190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5935" y="13655040"/>
            <a:ext cx="22777867" cy="9753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0" y="13513208"/>
            <a:ext cx="22777867" cy="136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6304658" y="884861"/>
            <a:ext cx="4912757" cy="122824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566387" y="884860"/>
            <a:ext cx="14453473" cy="12282501"/>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C28BD8-449A-4989-8207-01651B521C00}" type="datetimeFigureOut">
              <a:rPr lang="en-GB" smtClean="0"/>
              <a:t>22/06/2021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8F98B5-CA2D-4DF6-BCD5-7A33752957A0}" type="slidenum">
              <a:rPr lang="en-GB" smtClean="0"/>
              <a:t>‹#›</a:t>
            </a:fld>
            <a:endParaRPr lang="en-GB"/>
          </a:p>
        </p:txBody>
      </p:sp>
    </p:spTree>
    <p:extLst>
      <p:ext uri="{BB962C8B-B14F-4D97-AF65-F5344CB8AC3E}">
        <p14:creationId xmlns:p14="http://schemas.microsoft.com/office/powerpoint/2010/main" val="3696953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8C28BD8-449A-4989-8207-01651B521C00}" type="datetimeFigureOut">
              <a:rPr lang="en-GB" smtClean="0"/>
              <a:t>22/06/2021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8F98B5-CA2D-4DF6-BCD5-7A33752957A0}" type="slidenum">
              <a:rPr lang="en-GB" smtClean="0"/>
              <a:t>‹#›</a:t>
            </a:fld>
            <a:endParaRPr lang="en-GB"/>
          </a:p>
        </p:txBody>
      </p:sp>
    </p:spTree>
    <p:extLst>
      <p:ext uri="{BB962C8B-B14F-4D97-AF65-F5344CB8AC3E}">
        <p14:creationId xmlns:p14="http://schemas.microsoft.com/office/powerpoint/2010/main" val="1562017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5935" y="13655040"/>
            <a:ext cx="22777867" cy="9753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0" y="13513208"/>
            <a:ext cx="22777867" cy="136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50543" y="1619097"/>
            <a:ext cx="18796635" cy="7607808"/>
          </a:xfrm>
        </p:spPr>
        <p:txBody>
          <a:bodyPr anchor="b" anchorCtr="0">
            <a:normAutofit/>
          </a:bodyPr>
          <a:lstStyle>
            <a:lvl1pPr>
              <a:lnSpc>
                <a:spcPct val="85000"/>
              </a:lnSpc>
              <a:defRPr sz="1495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50543" y="9500006"/>
            <a:ext cx="18796635" cy="2438400"/>
          </a:xfrm>
        </p:spPr>
        <p:txBody>
          <a:bodyPr lIns="91440" rIns="91440" anchor="t" anchorCtr="0">
            <a:normAutofit/>
          </a:bodyPr>
          <a:lstStyle>
            <a:lvl1pPr marL="0" indent="0">
              <a:buNone/>
              <a:defRPr sz="4485" cap="all" spc="374" baseline="0">
                <a:solidFill>
                  <a:schemeClr val="tx2"/>
                </a:solidFill>
                <a:latin typeface="+mj-lt"/>
              </a:defRPr>
            </a:lvl1pPr>
            <a:lvl2pPr marL="854415" indent="0">
              <a:buNone/>
              <a:defRPr sz="3364">
                <a:solidFill>
                  <a:schemeClr val="tx1">
                    <a:tint val="75000"/>
                  </a:schemeClr>
                </a:solidFill>
              </a:defRPr>
            </a:lvl2pPr>
            <a:lvl3pPr marL="1708831" indent="0">
              <a:buNone/>
              <a:defRPr sz="2990">
                <a:solidFill>
                  <a:schemeClr val="tx1">
                    <a:tint val="75000"/>
                  </a:schemeClr>
                </a:solidFill>
              </a:defRPr>
            </a:lvl3pPr>
            <a:lvl4pPr marL="2563246" indent="0">
              <a:buNone/>
              <a:defRPr sz="2616">
                <a:solidFill>
                  <a:schemeClr val="tx1">
                    <a:tint val="75000"/>
                  </a:schemeClr>
                </a:solidFill>
              </a:defRPr>
            </a:lvl4pPr>
            <a:lvl5pPr marL="3417661" indent="0">
              <a:buNone/>
              <a:defRPr sz="2616">
                <a:solidFill>
                  <a:schemeClr val="tx1">
                    <a:tint val="75000"/>
                  </a:schemeClr>
                </a:solidFill>
              </a:defRPr>
            </a:lvl5pPr>
            <a:lvl6pPr marL="4272077" indent="0">
              <a:buNone/>
              <a:defRPr sz="2616">
                <a:solidFill>
                  <a:schemeClr val="tx1">
                    <a:tint val="75000"/>
                  </a:schemeClr>
                </a:solidFill>
              </a:defRPr>
            </a:lvl6pPr>
            <a:lvl7pPr marL="5126492" indent="0">
              <a:buNone/>
              <a:defRPr sz="2616">
                <a:solidFill>
                  <a:schemeClr val="tx1">
                    <a:tint val="75000"/>
                  </a:schemeClr>
                </a:solidFill>
              </a:defRPr>
            </a:lvl7pPr>
            <a:lvl8pPr marL="5980908" indent="0">
              <a:buNone/>
              <a:defRPr sz="2616">
                <a:solidFill>
                  <a:schemeClr val="tx1">
                    <a:tint val="75000"/>
                  </a:schemeClr>
                </a:solidFill>
              </a:defRPr>
            </a:lvl8pPr>
            <a:lvl9pPr marL="6835323" indent="0">
              <a:buNone/>
              <a:defRPr sz="2616">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8C28BD8-449A-4989-8207-01651B521C00}" type="datetimeFigureOut">
              <a:rPr lang="en-GB" smtClean="0"/>
              <a:t>22/06/2021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C8F98B5-CA2D-4DF6-BCD5-7A33752957A0}" type="slidenum">
              <a:rPr lang="en-GB" smtClean="0"/>
              <a:t>‹#›</a:t>
            </a:fld>
            <a:endParaRPr lang="en-GB"/>
          </a:p>
        </p:txBody>
      </p:sp>
      <p:cxnSp>
        <p:nvCxnSpPr>
          <p:cNvPr id="9" name="Straight Connector 8"/>
          <p:cNvCxnSpPr/>
          <p:nvPr/>
        </p:nvCxnSpPr>
        <p:spPr>
          <a:xfrm>
            <a:off x="2256811" y="9265920"/>
            <a:ext cx="18454878"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2011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2050543" y="611420"/>
            <a:ext cx="18796635" cy="309494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2050541" y="3937566"/>
            <a:ext cx="9227439" cy="85831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1619739" y="3937568"/>
            <a:ext cx="9227439" cy="85831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C28BD8-449A-4989-8207-01651B521C00}" type="datetimeFigureOut">
              <a:rPr lang="en-GB" smtClean="0"/>
              <a:t>22/06/2021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8F98B5-CA2D-4DF6-BCD5-7A33752957A0}" type="slidenum">
              <a:rPr lang="en-GB" smtClean="0"/>
              <a:t>‹#›</a:t>
            </a:fld>
            <a:endParaRPr lang="en-GB"/>
          </a:p>
        </p:txBody>
      </p:sp>
    </p:spTree>
    <p:extLst>
      <p:ext uri="{BB962C8B-B14F-4D97-AF65-F5344CB8AC3E}">
        <p14:creationId xmlns:p14="http://schemas.microsoft.com/office/powerpoint/2010/main" val="9243652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2050543" y="611420"/>
            <a:ext cx="18796635" cy="3094948"/>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50543" y="3938245"/>
            <a:ext cx="9227439" cy="1570735"/>
          </a:xfrm>
        </p:spPr>
        <p:txBody>
          <a:bodyPr lIns="91440" rIns="91440" anchor="ctr">
            <a:normAutofit/>
          </a:bodyPr>
          <a:lstStyle>
            <a:lvl1pPr marL="0" indent="0">
              <a:buNone/>
              <a:defRPr sz="3738" b="0" cap="all" baseline="0">
                <a:solidFill>
                  <a:schemeClr val="tx2"/>
                </a:solidFill>
              </a:defRPr>
            </a:lvl1pPr>
            <a:lvl2pPr marL="854415" indent="0">
              <a:buNone/>
              <a:defRPr sz="3738" b="1"/>
            </a:lvl2pPr>
            <a:lvl3pPr marL="1708831" indent="0">
              <a:buNone/>
              <a:defRPr sz="3364" b="1"/>
            </a:lvl3pPr>
            <a:lvl4pPr marL="2563246" indent="0">
              <a:buNone/>
              <a:defRPr sz="2990" b="1"/>
            </a:lvl4pPr>
            <a:lvl5pPr marL="3417661" indent="0">
              <a:buNone/>
              <a:defRPr sz="2990" b="1"/>
            </a:lvl5pPr>
            <a:lvl6pPr marL="4272077" indent="0">
              <a:buNone/>
              <a:defRPr sz="2990" b="1"/>
            </a:lvl6pPr>
            <a:lvl7pPr marL="5126492" indent="0">
              <a:buNone/>
              <a:defRPr sz="2990" b="1"/>
            </a:lvl7pPr>
            <a:lvl8pPr marL="5980908" indent="0">
              <a:buNone/>
              <a:defRPr sz="2990" b="1"/>
            </a:lvl8pPr>
            <a:lvl9pPr marL="6835323" indent="0">
              <a:buNone/>
              <a:defRPr sz="2990" b="1"/>
            </a:lvl9pPr>
          </a:lstStyle>
          <a:p>
            <a:pPr lvl="0"/>
            <a:r>
              <a:rPr lang="en-US"/>
              <a:t>Click to edit Master text styles</a:t>
            </a:r>
          </a:p>
        </p:txBody>
      </p:sp>
      <p:sp>
        <p:nvSpPr>
          <p:cNvPr id="4" name="Content Placeholder 3"/>
          <p:cNvSpPr>
            <a:spLocks noGrp="1"/>
          </p:cNvSpPr>
          <p:nvPr>
            <p:ph sz="half" idx="2"/>
          </p:nvPr>
        </p:nvSpPr>
        <p:spPr>
          <a:xfrm>
            <a:off x="2050543" y="5508980"/>
            <a:ext cx="9227439" cy="72068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1619739" y="3938245"/>
            <a:ext cx="9227439" cy="1570735"/>
          </a:xfrm>
        </p:spPr>
        <p:txBody>
          <a:bodyPr lIns="91440" rIns="91440" anchor="ctr">
            <a:normAutofit/>
          </a:bodyPr>
          <a:lstStyle>
            <a:lvl1pPr marL="0" indent="0">
              <a:buNone/>
              <a:defRPr sz="3738" b="0" cap="all" baseline="0">
                <a:solidFill>
                  <a:schemeClr val="tx2"/>
                </a:solidFill>
              </a:defRPr>
            </a:lvl1pPr>
            <a:lvl2pPr marL="854415" indent="0">
              <a:buNone/>
              <a:defRPr sz="3738" b="1"/>
            </a:lvl2pPr>
            <a:lvl3pPr marL="1708831" indent="0">
              <a:buNone/>
              <a:defRPr sz="3364" b="1"/>
            </a:lvl3pPr>
            <a:lvl4pPr marL="2563246" indent="0">
              <a:buNone/>
              <a:defRPr sz="2990" b="1"/>
            </a:lvl4pPr>
            <a:lvl5pPr marL="3417661" indent="0">
              <a:buNone/>
              <a:defRPr sz="2990" b="1"/>
            </a:lvl5pPr>
            <a:lvl6pPr marL="4272077" indent="0">
              <a:buNone/>
              <a:defRPr sz="2990" b="1"/>
            </a:lvl6pPr>
            <a:lvl7pPr marL="5126492" indent="0">
              <a:buNone/>
              <a:defRPr sz="2990" b="1"/>
            </a:lvl7pPr>
            <a:lvl8pPr marL="5980908" indent="0">
              <a:buNone/>
              <a:defRPr sz="2990" b="1"/>
            </a:lvl8pPr>
            <a:lvl9pPr marL="6835323" indent="0">
              <a:buNone/>
              <a:defRPr sz="2990" b="1"/>
            </a:lvl9pPr>
          </a:lstStyle>
          <a:p>
            <a:pPr lvl="0"/>
            <a:r>
              <a:rPr lang="en-US"/>
              <a:t>Click to edit Master text styles</a:t>
            </a:r>
          </a:p>
        </p:txBody>
      </p:sp>
      <p:sp>
        <p:nvSpPr>
          <p:cNvPr id="6" name="Content Placeholder 5"/>
          <p:cNvSpPr>
            <a:spLocks noGrp="1"/>
          </p:cNvSpPr>
          <p:nvPr>
            <p:ph sz="quarter" idx="4"/>
          </p:nvPr>
        </p:nvSpPr>
        <p:spPr>
          <a:xfrm>
            <a:off x="11619739" y="5508980"/>
            <a:ext cx="9227439" cy="720682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8C28BD8-449A-4989-8207-01651B521C00}" type="datetimeFigureOut">
              <a:rPr lang="en-GB" smtClean="0"/>
              <a:t>22/06/2021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C8F98B5-CA2D-4DF6-BCD5-7A33752957A0}" type="slidenum">
              <a:rPr lang="en-GB" smtClean="0"/>
              <a:t>‹#›</a:t>
            </a:fld>
            <a:endParaRPr lang="en-GB"/>
          </a:p>
        </p:txBody>
      </p:sp>
    </p:spTree>
    <p:extLst>
      <p:ext uri="{BB962C8B-B14F-4D97-AF65-F5344CB8AC3E}">
        <p14:creationId xmlns:p14="http://schemas.microsoft.com/office/powerpoint/2010/main" val="23396495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8C28BD8-449A-4989-8207-01651B521C00}" type="datetimeFigureOut">
              <a:rPr lang="en-GB" smtClean="0"/>
              <a:t>22/06/2021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C8F98B5-CA2D-4DF6-BCD5-7A33752957A0}" type="slidenum">
              <a:rPr lang="en-GB" smtClean="0"/>
              <a:t>‹#›</a:t>
            </a:fld>
            <a:endParaRPr lang="en-GB"/>
          </a:p>
        </p:txBody>
      </p:sp>
    </p:spTree>
    <p:extLst>
      <p:ext uri="{BB962C8B-B14F-4D97-AF65-F5344CB8AC3E}">
        <p14:creationId xmlns:p14="http://schemas.microsoft.com/office/powerpoint/2010/main" val="1168831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5935" y="13655040"/>
            <a:ext cx="22777867" cy="9753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30" y="13513208"/>
            <a:ext cx="22777867" cy="136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8C28BD8-449A-4989-8207-01651B521C00}" type="datetimeFigureOut">
              <a:rPr lang="en-GB" smtClean="0"/>
              <a:t>22/06/2021</a:t>
            </a:fld>
            <a:endParaRPr lang="en-GB"/>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GB"/>
          </a:p>
        </p:txBody>
      </p:sp>
      <p:sp>
        <p:nvSpPr>
          <p:cNvPr id="9" name="Slide Number Placeholder 8"/>
          <p:cNvSpPr>
            <a:spLocks noGrp="1"/>
          </p:cNvSpPr>
          <p:nvPr>
            <p:ph type="sldNum" sz="quarter" idx="12"/>
          </p:nvPr>
        </p:nvSpPr>
        <p:spPr/>
        <p:txBody>
          <a:bodyPr/>
          <a:lstStyle/>
          <a:p>
            <a:fld id="{9C8F98B5-CA2D-4DF6-BCD5-7A33752957A0}" type="slidenum">
              <a:rPr lang="en-GB" smtClean="0"/>
              <a:t>‹#›</a:t>
            </a:fld>
            <a:endParaRPr lang="en-GB"/>
          </a:p>
        </p:txBody>
      </p:sp>
    </p:spTree>
    <p:extLst>
      <p:ext uri="{BB962C8B-B14F-4D97-AF65-F5344CB8AC3E}">
        <p14:creationId xmlns:p14="http://schemas.microsoft.com/office/powerpoint/2010/main" val="4177393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31" y="0"/>
            <a:ext cx="7569916" cy="14630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7549884" y="0"/>
            <a:ext cx="119615" cy="14630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392" y="1267966"/>
            <a:ext cx="5980748" cy="4876800"/>
          </a:xfrm>
        </p:spPr>
        <p:txBody>
          <a:bodyPr anchor="b">
            <a:normAutofit/>
          </a:bodyPr>
          <a:lstStyle>
            <a:lvl1pPr>
              <a:defRPr sz="6728"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8971121" y="1560576"/>
            <a:ext cx="12132374" cy="1121664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392" y="6242304"/>
            <a:ext cx="5980748" cy="7208798"/>
          </a:xfrm>
        </p:spPr>
        <p:txBody>
          <a:bodyPr lIns="91440" rIns="91440">
            <a:normAutofit/>
          </a:bodyPr>
          <a:lstStyle>
            <a:lvl1pPr marL="0" indent="0">
              <a:buNone/>
              <a:defRPr sz="2803">
                <a:solidFill>
                  <a:srgbClr val="FFFFFF"/>
                </a:solidFill>
              </a:defRPr>
            </a:lvl1pPr>
            <a:lvl2pPr marL="854415" indent="0">
              <a:buNone/>
              <a:defRPr sz="2243"/>
            </a:lvl2pPr>
            <a:lvl3pPr marL="1708831" indent="0">
              <a:buNone/>
              <a:defRPr sz="1869"/>
            </a:lvl3pPr>
            <a:lvl4pPr marL="2563246" indent="0">
              <a:buNone/>
              <a:defRPr sz="1682"/>
            </a:lvl4pPr>
            <a:lvl5pPr marL="3417661" indent="0">
              <a:buNone/>
              <a:defRPr sz="1682"/>
            </a:lvl5pPr>
            <a:lvl6pPr marL="4272077" indent="0">
              <a:buNone/>
              <a:defRPr sz="1682"/>
            </a:lvl6pPr>
            <a:lvl7pPr marL="5126492" indent="0">
              <a:buNone/>
              <a:defRPr sz="1682"/>
            </a:lvl7pPr>
            <a:lvl8pPr marL="5980908" indent="0">
              <a:buNone/>
              <a:defRPr sz="1682"/>
            </a:lvl8pPr>
            <a:lvl9pPr marL="6835323" indent="0">
              <a:buNone/>
              <a:defRPr sz="1682"/>
            </a:lvl9pPr>
          </a:lstStyle>
          <a:p>
            <a:pPr lvl="0"/>
            <a:r>
              <a:rPr lang="en-US"/>
              <a:t>Click to edit Master text styles</a:t>
            </a:r>
          </a:p>
        </p:txBody>
      </p:sp>
      <p:sp>
        <p:nvSpPr>
          <p:cNvPr id="5" name="Date Placeholder 4"/>
          <p:cNvSpPr>
            <a:spLocks noGrp="1"/>
          </p:cNvSpPr>
          <p:nvPr>
            <p:ph type="dt" sz="half" idx="10"/>
          </p:nvPr>
        </p:nvSpPr>
        <p:spPr>
          <a:xfrm>
            <a:off x="869926" y="13780877"/>
            <a:ext cx="4893341" cy="778933"/>
          </a:xfrm>
        </p:spPr>
        <p:txBody>
          <a:bodyPr/>
          <a:lstStyle>
            <a:lvl1pPr algn="l">
              <a:defRPr/>
            </a:lvl1pPr>
          </a:lstStyle>
          <a:p>
            <a:fld id="{98C28BD8-449A-4989-8207-01651B521C00}" type="datetimeFigureOut">
              <a:rPr lang="en-GB" smtClean="0"/>
              <a:t>22/06/2021</a:t>
            </a:fld>
            <a:endParaRPr lang="en-GB"/>
          </a:p>
        </p:txBody>
      </p:sp>
      <p:sp>
        <p:nvSpPr>
          <p:cNvPr id="6" name="Footer Placeholder 5"/>
          <p:cNvSpPr>
            <a:spLocks noGrp="1"/>
          </p:cNvSpPr>
          <p:nvPr>
            <p:ph type="ftr" sz="quarter" idx="11"/>
          </p:nvPr>
        </p:nvSpPr>
        <p:spPr>
          <a:xfrm>
            <a:off x="8971121" y="13780877"/>
            <a:ext cx="8686324" cy="778933"/>
          </a:xfrm>
        </p:spPr>
        <p:txBody>
          <a:bodyPr/>
          <a:lstStyle>
            <a:lvl1pPr algn="l">
              <a:defRPr>
                <a:solidFill>
                  <a:schemeClr val="tx2"/>
                </a:solidFill>
              </a:defRPr>
            </a:lvl1pPr>
          </a:lstStyle>
          <a:p>
            <a:endParaRPr lang="en-GB"/>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9C8F98B5-CA2D-4DF6-BCD5-7A33752957A0}" type="slidenum">
              <a:rPr lang="en-GB" smtClean="0"/>
              <a:t>‹#›</a:t>
            </a:fld>
            <a:endParaRPr lang="en-GB"/>
          </a:p>
        </p:txBody>
      </p:sp>
    </p:spTree>
    <p:extLst>
      <p:ext uri="{BB962C8B-B14F-4D97-AF65-F5344CB8AC3E}">
        <p14:creationId xmlns:p14="http://schemas.microsoft.com/office/powerpoint/2010/main" val="38665116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2" y="10566401"/>
            <a:ext cx="22777867" cy="4064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 y="10485497"/>
            <a:ext cx="22777867" cy="13655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050542" y="10826496"/>
            <a:ext cx="18899162" cy="1755649"/>
          </a:xfrm>
        </p:spPr>
        <p:txBody>
          <a:bodyPr lIns="91440" tIns="0" rIns="91440" bIns="0" anchor="b">
            <a:noAutofit/>
          </a:bodyPr>
          <a:lstStyle>
            <a:lvl1pPr>
              <a:defRPr sz="6728"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9" y="1"/>
            <a:ext cx="22783772" cy="10485496"/>
          </a:xfrm>
          <a:blipFill>
            <a:blip r:embed="rId2"/>
            <a:stretch>
              <a:fillRect/>
            </a:stretch>
          </a:blipFill>
        </p:spPr>
        <p:txBody>
          <a:bodyPr lIns="457200" tIns="457200" anchor="t"/>
          <a:lstStyle>
            <a:lvl1pPr marL="0" indent="0">
              <a:buNone/>
              <a:defRPr sz="5980">
                <a:solidFill>
                  <a:schemeClr val="bg1"/>
                </a:solidFill>
              </a:defRPr>
            </a:lvl1pPr>
            <a:lvl2pPr marL="854415" indent="0">
              <a:buNone/>
              <a:defRPr sz="5233"/>
            </a:lvl2pPr>
            <a:lvl3pPr marL="1708831" indent="0">
              <a:buNone/>
              <a:defRPr sz="4485"/>
            </a:lvl3pPr>
            <a:lvl4pPr marL="2563246" indent="0">
              <a:buNone/>
              <a:defRPr sz="3738"/>
            </a:lvl4pPr>
            <a:lvl5pPr marL="3417661" indent="0">
              <a:buNone/>
              <a:defRPr sz="3738"/>
            </a:lvl5pPr>
            <a:lvl6pPr marL="4272077" indent="0">
              <a:buNone/>
              <a:defRPr sz="3738"/>
            </a:lvl6pPr>
            <a:lvl7pPr marL="5126492" indent="0">
              <a:buNone/>
              <a:defRPr sz="3738"/>
            </a:lvl7pPr>
            <a:lvl8pPr marL="5980908" indent="0">
              <a:buNone/>
              <a:defRPr sz="3738"/>
            </a:lvl8pPr>
            <a:lvl9pPr marL="6835323" indent="0">
              <a:buNone/>
              <a:defRPr sz="3738"/>
            </a:lvl9pPr>
          </a:lstStyle>
          <a:p>
            <a:r>
              <a:rPr lang="en-US"/>
              <a:t>Click icon to add picture</a:t>
            </a:r>
            <a:endParaRPr lang="en-US" dirty="0"/>
          </a:p>
        </p:txBody>
      </p:sp>
      <p:sp>
        <p:nvSpPr>
          <p:cNvPr id="4" name="Text Placeholder 3"/>
          <p:cNvSpPr>
            <a:spLocks noGrp="1"/>
          </p:cNvSpPr>
          <p:nvPr>
            <p:ph type="body" sz="half" idx="2"/>
          </p:nvPr>
        </p:nvSpPr>
        <p:spPr>
          <a:xfrm>
            <a:off x="2050542" y="12601649"/>
            <a:ext cx="18899162" cy="1267968"/>
          </a:xfrm>
        </p:spPr>
        <p:txBody>
          <a:bodyPr lIns="91440" tIns="0" rIns="91440" bIns="0">
            <a:normAutofit/>
          </a:bodyPr>
          <a:lstStyle>
            <a:lvl1pPr marL="0" indent="0">
              <a:spcBef>
                <a:spcPts val="0"/>
              </a:spcBef>
              <a:spcAft>
                <a:spcPts val="1121"/>
              </a:spcAft>
              <a:buNone/>
              <a:defRPr sz="2803">
                <a:solidFill>
                  <a:srgbClr val="FFFFFF"/>
                </a:solidFill>
              </a:defRPr>
            </a:lvl1pPr>
            <a:lvl2pPr marL="854415" indent="0">
              <a:buNone/>
              <a:defRPr sz="2243"/>
            </a:lvl2pPr>
            <a:lvl3pPr marL="1708831" indent="0">
              <a:buNone/>
              <a:defRPr sz="1869"/>
            </a:lvl3pPr>
            <a:lvl4pPr marL="2563246" indent="0">
              <a:buNone/>
              <a:defRPr sz="1682"/>
            </a:lvl4pPr>
            <a:lvl5pPr marL="3417661" indent="0">
              <a:buNone/>
              <a:defRPr sz="1682"/>
            </a:lvl5pPr>
            <a:lvl6pPr marL="4272077" indent="0">
              <a:buNone/>
              <a:defRPr sz="1682"/>
            </a:lvl6pPr>
            <a:lvl7pPr marL="5126492" indent="0">
              <a:buNone/>
              <a:defRPr sz="1682"/>
            </a:lvl7pPr>
            <a:lvl8pPr marL="5980908" indent="0">
              <a:buNone/>
              <a:defRPr sz="1682"/>
            </a:lvl8pPr>
            <a:lvl9pPr marL="6835323" indent="0">
              <a:buNone/>
              <a:defRPr sz="1682"/>
            </a:lvl9pPr>
          </a:lstStyle>
          <a:p>
            <a:pPr lvl="0"/>
            <a:r>
              <a:rPr lang="en-US"/>
              <a:t>Click to edit Master text styles</a:t>
            </a:r>
          </a:p>
        </p:txBody>
      </p:sp>
      <p:sp>
        <p:nvSpPr>
          <p:cNvPr id="5" name="Date Placeholder 4"/>
          <p:cNvSpPr>
            <a:spLocks noGrp="1"/>
          </p:cNvSpPr>
          <p:nvPr>
            <p:ph type="dt" sz="half" idx="10"/>
          </p:nvPr>
        </p:nvSpPr>
        <p:spPr/>
        <p:txBody>
          <a:bodyPr/>
          <a:lstStyle/>
          <a:p>
            <a:fld id="{98C28BD8-449A-4989-8207-01651B521C00}" type="datetimeFigureOut">
              <a:rPr lang="en-GB" smtClean="0"/>
              <a:t>22/06/2021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C8F98B5-CA2D-4DF6-BCD5-7A33752957A0}" type="slidenum">
              <a:rPr lang="en-GB" smtClean="0"/>
              <a:t>‹#›</a:t>
            </a:fld>
            <a:endParaRPr lang="en-GB"/>
          </a:p>
        </p:txBody>
      </p:sp>
    </p:spTree>
    <p:extLst>
      <p:ext uri="{BB962C8B-B14F-4D97-AF65-F5344CB8AC3E}">
        <p14:creationId xmlns:p14="http://schemas.microsoft.com/office/powerpoint/2010/main" val="348606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2" y="13655040"/>
            <a:ext cx="22783800" cy="97536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13513207"/>
            <a:ext cx="22783802" cy="1407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050543" y="611420"/>
            <a:ext cx="18796635" cy="3094948"/>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2050543" y="3937566"/>
            <a:ext cx="18796635" cy="8583168"/>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50543" y="13780877"/>
            <a:ext cx="4620056" cy="778933"/>
          </a:xfrm>
          <a:prstGeom prst="rect">
            <a:avLst/>
          </a:prstGeom>
        </p:spPr>
        <p:txBody>
          <a:bodyPr vert="horz" lIns="91440" tIns="45720" rIns="91440" bIns="45720" rtlCol="0" anchor="ctr"/>
          <a:lstStyle>
            <a:lvl1pPr algn="l">
              <a:defRPr sz="1682">
                <a:solidFill>
                  <a:srgbClr val="FFFFFF"/>
                </a:solidFill>
              </a:defRPr>
            </a:lvl1pPr>
          </a:lstStyle>
          <a:p>
            <a:fld id="{98C28BD8-449A-4989-8207-01651B521C00}" type="datetimeFigureOut">
              <a:rPr lang="en-GB" smtClean="0"/>
              <a:t>22/06/2021</a:t>
            </a:fld>
            <a:endParaRPr lang="en-GB"/>
          </a:p>
        </p:txBody>
      </p:sp>
      <p:sp>
        <p:nvSpPr>
          <p:cNvPr id="5" name="Footer Placeholder 4"/>
          <p:cNvSpPr>
            <a:spLocks noGrp="1"/>
          </p:cNvSpPr>
          <p:nvPr>
            <p:ph type="ftr" sz="quarter" idx="3"/>
          </p:nvPr>
        </p:nvSpPr>
        <p:spPr>
          <a:xfrm>
            <a:off x="6888559" y="13780877"/>
            <a:ext cx="9012615" cy="778933"/>
          </a:xfrm>
          <a:prstGeom prst="rect">
            <a:avLst/>
          </a:prstGeom>
        </p:spPr>
        <p:txBody>
          <a:bodyPr vert="horz" lIns="91440" tIns="45720" rIns="91440" bIns="45720" rtlCol="0" anchor="ctr"/>
          <a:lstStyle>
            <a:lvl1pPr algn="ctr">
              <a:defRPr sz="1682" cap="all" baseline="0">
                <a:solidFill>
                  <a:srgbClr val="FFFFFF"/>
                </a:solidFill>
              </a:defRPr>
            </a:lvl1pPr>
          </a:lstStyle>
          <a:p>
            <a:endParaRPr lang="en-GB"/>
          </a:p>
        </p:txBody>
      </p:sp>
      <p:sp>
        <p:nvSpPr>
          <p:cNvPr id="6" name="Slide Number Placeholder 5"/>
          <p:cNvSpPr>
            <a:spLocks noGrp="1"/>
          </p:cNvSpPr>
          <p:nvPr>
            <p:ph type="sldNum" sz="quarter" idx="4"/>
          </p:nvPr>
        </p:nvSpPr>
        <p:spPr>
          <a:xfrm>
            <a:off x="18501483" y="13780877"/>
            <a:ext cx="2451847" cy="778933"/>
          </a:xfrm>
          <a:prstGeom prst="rect">
            <a:avLst/>
          </a:prstGeom>
        </p:spPr>
        <p:txBody>
          <a:bodyPr vert="horz" lIns="91440" tIns="45720" rIns="91440" bIns="45720" rtlCol="0" anchor="ctr"/>
          <a:lstStyle>
            <a:lvl1pPr algn="r">
              <a:defRPr sz="1962">
                <a:solidFill>
                  <a:srgbClr val="FFFFFF"/>
                </a:solidFill>
              </a:defRPr>
            </a:lvl1pPr>
          </a:lstStyle>
          <a:p>
            <a:fld id="{9C8F98B5-CA2D-4DF6-BCD5-7A33752957A0}" type="slidenum">
              <a:rPr lang="en-GB" smtClean="0"/>
              <a:t>‹#›</a:t>
            </a:fld>
            <a:endParaRPr lang="en-GB"/>
          </a:p>
        </p:txBody>
      </p:sp>
      <p:cxnSp>
        <p:nvCxnSpPr>
          <p:cNvPr id="10" name="Straight Connector 9"/>
          <p:cNvCxnSpPr/>
          <p:nvPr/>
        </p:nvCxnSpPr>
        <p:spPr>
          <a:xfrm>
            <a:off x="2230414" y="3707403"/>
            <a:ext cx="18625757"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6177515"/>
      </p:ext>
    </p:extLst>
  </p:cSld>
  <p:clrMap bg1="lt1" tx1="dk1" bg2="lt2" tx2="dk2" accent1="accent1" accent2="accent2" accent3="accent3" accent4="accent4" accent5="accent5" accent6="accent6" hlink="hlink" folHlink="folHlink"/>
  <p:sldLayoutIdLst>
    <p:sldLayoutId id="2147483847" r:id="rId1"/>
    <p:sldLayoutId id="2147483848" r:id="rId2"/>
    <p:sldLayoutId id="2147483849" r:id="rId3"/>
    <p:sldLayoutId id="2147483850" r:id="rId4"/>
    <p:sldLayoutId id="2147483851" r:id="rId5"/>
    <p:sldLayoutId id="2147483852" r:id="rId6"/>
    <p:sldLayoutId id="2147483853" r:id="rId7"/>
    <p:sldLayoutId id="2147483854" r:id="rId8"/>
    <p:sldLayoutId id="2147483855" r:id="rId9"/>
    <p:sldLayoutId id="2147483856" r:id="rId10"/>
    <p:sldLayoutId id="2147483857" r:id="rId11"/>
  </p:sldLayoutIdLst>
  <p:txStyles>
    <p:titleStyle>
      <a:lvl1pPr algn="l" defTabSz="1708831" rtl="0" eaLnBrk="1" latinLnBrk="0" hangingPunct="1">
        <a:lnSpc>
          <a:spcPct val="85000"/>
        </a:lnSpc>
        <a:spcBef>
          <a:spcPct val="0"/>
        </a:spcBef>
        <a:buNone/>
        <a:defRPr sz="8970" kern="1200" spc="-93" baseline="0">
          <a:solidFill>
            <a:schemeClr val="tx1">
              <a:lumMod val="75000"/>
              <a:lumOff val="25000"/>
            </a:schemeClr>
          </a:solidFill>
          <a:latin typeface="+mj-lt"/>
          <a:ea typeface="+mj-ea"/>
          <a:cs typeface="+mj-cs"/>
        </a:defRPr>
      </a:lvl1pPr>
    </p:titleStyle>
    <p:bodyStyle>
      <a:lvl1pPr marL="170883" indent="-170883" algn="l" defTabSz="1708831" rtl="0" eaLnBrk="1" latinLnBrk="0" hangingPunct="1">
        <a:lnSpc>
          <a:spcPct val="90000"/>
        </a:lnSpc>
        <a:spcBef>
          <a:spcPts val="2243"/>
        </a:spcBef>
        <a:spcAft>
          <a:spcPts val="374"/>
        </a:spcAft>
        <a:buClr>
          <a:schemeClr val="accent1"/>
        </a:buClr>
        <a:buSzPct val="100000"/>
        <a:buFont typeface="Calibri" panose="020F0502020204030204" pitchFamily="34" charset="0"/>
        <a:buChar char=" "/>
        <a:defRPr sz="3738" kern="1200">
          <a:solidFill>
            <a:schemeClr val="tx1">
              <a:lumMod val="75000"/>
              <a:lumOff val="25000"/>
            </a:schemeClr>
          </a:solidFill>
          <a:latin typeface="+mn-lt"/>
          <a:ea typeface="+mn-ea"/>
          <a:cs typeface="+mn-cs"/>
        </a:defRPr>
      </a:lvl1pPr>
      <a:lvl2pPr marL="717709" indent="-341766" algn="l" defTabSz="1708831" rtl="0" eaLnBrk="1" latinLnBrk="0" hangingPunct="1">
        <a:lnSpc>
          <a:spcPct val="90000"/>
        </a:lnSpc>
        <a:spcBef>
          <a:spcPts val="374"/>
        </a:spcBef>
        <a:spcAft>
          <a:spcPts val="748"/>
        </a:spcAft>
        <a:buClr>
          <a:schemeClr val="accent1"/>
        </a:buClr>
        <a:buFont typeface="Calibri" pitchFamily="34" charset="0"/>
        <a:buChar char="◦"/>
        <a:defRPr sz="3364" kern="1200">
          <a:solidFill>
            <a:schemeClr val="tx1">
              <a:lumMod val="75000"/>
              <a:lumOff val="25000"/>
            </a:schemeClr>
          </a:solidFill>
          <a:latin typeface="+mn-lt"/>
          <a:ea typeface="+mn-ea"/>
          <a:cs typeface="+mn-cs"/>
        </a:defRPr>
      </a:lvl2pPr>
      <a:lvl3pPr marL="1059475" indent="-341766" algn="l" defTabSz="1708831" rtl="0" eaLnBrk="1" latinLnBrk="0" hangingPunct="1">
        <a:lnSpc>
          <a:spcPct val="90000"/>
        </a:lnSpc>
        <a:spcBef>
          <a:spcPts val="374"/>
        </a:spcBef>
        <a:spcAft>
          <a:spcPts val="748"/>
        </a:spcAft>
        <a:buClr>
          <a:schemeClr val="accent1"/>
        </a:buClr>
        <a:buFont typeface="Calibri" pitchFamily="34" charset="0"/>
        <a:buChar char="◦"/>
        <a:defRPr sz="2616" kern="1200">
          <a:solidFill>
            <a:schemeClr val="tx1">
              <a:lumMod val="75000"/>
              <a:lumOff val="25000"/>
            </a:schemeClr>
          </a:solidFill>
          <a:latin typeface="+mn-lt"/>
          <a:ea typeface="+mn-ea"/>
          <a:cs typeface="+mn-cs"/>
        </a:defRPr>
      </a:lvl3pPr>
      <a:lvl4pPr marL="1401241" indent="-341766" algn="l" defTabSz="1708831" rtl="0" eaLnBrk="1" latinLnBrk="0" hangingPunct="1">
        <a:lnSpc>
          <a:spcPct val="90000"/>
        </a:lnSpc>
        <a:spcBef>
          <a:spcPts val="374"/>
        </a:spcBef>
        <a:spcAft>
          <a:spcPts val="748"/>
        </a:spcAft>
        <a:buClr>
          <a:schemeClr val="accent1"/>
        </a:buClr>
        <a:buFont typeface="Calibri" pitchFamily="34" charset="0"/>
        <a:buChar char="◦"/>
        <a:defRPr sz="2616" kern="1200">
          <a:solidFill>
            <a:schemeClr val="tx1">
              <a:lumMod val="75000"/>
              <a:lumOff val="25000"/>
            </a:schemeClr>
          </a:solidFill>
          <a:latin typeface="+mn-lt"/>
          <a:ea typeface="+mn-ea"/>
          <a:cs typeface="+mn-cs"/>
        </a:defRPr>
      </a:lvl4pPr>
      <a:lvl5pPr marL="1743007" indent="-341766" algn="l" defTabSz="1708831" rtl="0" eaLnBrk="1" latinLnBrk="0" hangingPunct="1">
        <a:lnSpc>
          <a:spcPct val="90000"/>
        </a:lnSpc>
        <a:spcBef>
          <a:spcPts val="374"/>
        </a:spcBef>
        <a:spcAft>
          <a:spcPts val="748"/>
        </a:spcAft>
        <a:buClr>
          <a:schemeClr val="accent1"/>
        </a:buClr>
        <a:buFont typeface="Calibri" pitchFamily="34" charset="0"/>
        <a:buChar char="◦"/>
        <a:defRPr sz="2616" kern="1200">
          <a:solidFill>
            <a:schemeClr val="tx1">
              <a:lumMod val="75000"/>
              <a:lumOff val="25000"/>
            </a:schemeClr>
          </a:solidFill>
          <a:latin typeface="+mn-lt"/>
          <a:ea typeface="+mn-ea"/>
          <a:cs typeface="+mn-cs"/>
        </a:defRPr>
      </a:lvl5pPr>
      <a:lvl6pPr marL="2055680" indent="-427208" algn="l" defTabSz="1708831" rtl="0" eaLnBrk="1" latinLnBrk="0" hangingPunct="1">
        <a:lnSpc>
          <a:spcPct val="90000"/>
        </a:lnSpc>
        <a:spcBef>
          <a:spcPts val="374"/>
        </a:spcBef>
        <a:spcAft>
          <a:spcPts val="748"/>
        </a:spcAft>
        <a:buClr>
          <a:schemeClr val="accent1"/>
        </a:buClr>
        <a:buFont typeface="Calibri" pitchFamily="34" charset="0"/>
        <a:buChar char="◦"/>
        <a:defRPr sz="2616" kern="1200">
          <a:solidFill>
            <a:schemeClr val="tx1">
              <a:lumMod val="75000"/>
              <a:lumOff val="25000"/>
            </a:schemeClr>
          </a:solidFill>
          <a:latin typeface="+mn-lt"/>
          <a:ea typeface="+mn-ea"/>
          <a:cs typeface="+mn-cs"/>
        </a:defRPr>
      </a:lvl6pPr>
      <a:lvl7pPr marL="2429440" indent="-427208" algn="l" defTabSz="1708831" rtl="0" eaLnBrk="1" latinLnBrk="0" hangingPunct="1">
        <a:lnSpc>
          <a:spcPct val="90000"/>
        </a:lnSpc>
        <a:spcBef>
          <a:spcPts val="374"/>
        </a:spcBef>
        <a:spcAft>
          <a:spcPts val="748"/>
        </a:spcAft>
        <a:buClr>
          <a:schemeClr val="accent1"/>
        </a:buClr>
        <a:buFont typeface="Calibri" pitchFamily="34" charset="0"/>
        <a:buChar char="◦"/>
        <a:defRPr sz="2616" kern="1200">
          <a:solidFill>
            <a:schemeClr val="tx1">
              <a:lumMod val="75000"/>
              <a:lumOff val="25000"/>
            </a:schemeClr>
          </a:solidFill>
          <a:latin typeface="+mn-lt"/>
          <a:ea typeface="+mn-ea"/>
          <a:cs typeface="+mn-cs"/>
        </a:defRPr>
      </a:lvl7pPr>
      <a:lvl8pPr marL="2803200" indent="-427208" algn="l" defTabSz="1708831" rtl="0" eaLnBrk="1" latinLnBrk="0" hangingPunct="1">
        <a:lnSpc>
          <a:spcPct val="90000"/>
        </a:lnSpc>
        <a:spcBef>
          <a:spcPts val="374"/>
        </a:spcBef>
        <a:spcAft>
          <a:spcPts val="748"/>
        </a:spcAft>
        <a:buClr>
          <a:schemeClr val="accent1"/>
        </a:buClr>
        <a:buFont typeface="Calibri" pitchFamily="34" charset="0"/>
        <a:buChar char="◦"/>
        <a:defRPr sz="2616" kern="1200">
          <a:solidFill>
            <a:schemeClr val="tx1">
              <a:lumMod val="75000"/>
              <a:lumOff val="25000"/>
            </a:schemeClr>
          </a:solidFill>
          <a:latin typeface="+mn-lt"/>
          <a:ea typeface="+mn-ea"/>
          <a:cs typeface="+mn-cs"/>
        </a:defRPr>
      </a:lvl8pPr>
      <a:lvl9pPr marL="3176960" indent="-427208" algn="l" defTabSz="1708831" rtl="0" eaLnBrk="1" latinLnBrk="0" hangingPunct="1">
        <a:lnSpc>
          <a:spcPct val="90000"/>
        </a:lnSpc>
        <a:spcBef>
          <a:spcPts val="374"/>
        </a:spcBef>
        <a:spcAft>
          <a:spcPts val="748"/>
        </a:spcAft>
        <a:buClr>
          <a:schemeClr val="accent1"/>
        </a:buClr>
        <a:buFont typeface="Calibri" pitchFamily="34" charset="0"/>
        <a:buChar char="◦"/>
        <a:defRPr sz="2616" kern="1200">
          <a:solidFill>
            <a:schemeClr val="tx1">
              <a:lumMod val="75000"/>
              <a:lumOff val="25000"/>
            </a:schemeClr>
          </a:solidFill>
          <a:latin typeface="+mn-lt"/>
          <a:ea typeface="+mn-ea"/>
          <a:cs typeface="+mn-cs"/>
        </a:defRPr>
      </a:lvl9pPr>
    </p:bodyStyle>
    <p:otherStyle>
      <a:defPPr>
        <a:defRPr lang="en-US"/>
      </a:defPPr>
      <a:lvl1pPr marL="0" algn="l" defTabSz="1708831" rtl="0" eaLnBrk="1" latinLnBrk="0" hangingPunct="1">
        <a:defRPr sz="3364" kern="1200">
          <a:solidFill>
            <a:schemeClr val="tx1"/>
          </a:solidFill>
          <a:latin typeface="+mn-lt"/>
          <a:ea typeface="+mn-ea"/>
          <a:cs typeface="+mn-cs"/>
        </a:defRPr>
      </a:lvl1pPr>
      <a:lvl2pPr marL="854415" algn="l" defTabSz="1708831" rtl="0" eaLnBrk="1" latinLnBrk="0" hangingPunct="1">
        <a:defRPr sz="3364" kern="1200">
          <a:solidFill>
            <a:schemeClr val="tx1"/>
          </a:solidFill>
          <a:latin typeface="+mn-lt"/>
          <a:ea typeface="+mn-ea"/>
          <a:cs typeface="+mn-cs"/>
        </a:defRPr>
      </a:lvl2pPr>
      <a:lvl3pPr marL="1708831" algn="l" defTabSz="1708831" rtl="0" eaLnBrk="1" latinLnBrk="0" hangingPunct="1">
        <a:defRPr sz="3364" kern="1200">
          <a:solidFill>
            <a:schemeClr val="tx1"/>
          </a:solidFill>
          <a:latin typeface="+mn-lt"/>
          <a:ea typeface="+mn-ea"/>
          <a:cs typeface="+mn-cs"/>
        </a:defRPr>
      </a:lvl3pPr>
      <a:lvl4pPr marL="2563246" algn="l" defTabSz="1708831" rtl="0" eaLnBrk="1" latinLnBrk="0" hangingPunct="1">
        <a:defRPr sz="3364" kern="1200">
          <a:solidFill>
            <a:schemeClr val="tx1"/>
          </a:solidFill>
          <a:latin typeface="+mn-lt"/>
          <a:ea typeface="+mn-ea"/>
          <a:cs typeface="+mn-cs"/>
        </a:defRPr>
      </a:lvl4pPr>
      <a:lvl5pPr marL="3417661" algn="l" defTabSz="1708831" rtl="0" eaLnBrk="1" latinLnBrk="0" hangingPunct="1">
        <a:defRPr sz="3364" kern="1200">
          <a:solidFill>
            <a:schemeClr val="tx1"/>
          </a:solidFill>
          <a:latin typeface="+mn-lt"/>
          <a:ea typeface="+mn-ea"/>
          <a:cs typeface="+mn-cs"/>
        </a:defRPr>
      </a:lvl5pPr>
      <a:lvl6pPr marL="4272077" algn="l" defTabSz="1708831" rtl="0" eaLnBrk="1" latinLnBrk="0" hangingPunct="1">
        <a:defRPr sz="3364" kern="1200">
          <a:solidFill>
            <a:schemeClr val="tx1"/>
          </a:solidFill>
          <a:latin typeface="+mn-lt"/>
          <a:ea typeface="+mn-ea"/>
          <a:cs typeface="+mn-cs"/>
        </a:defRPr>
      </a:lvl6pPr>
      <a:lvl7pPr marL="5126492" algn="l" defTabSz="1708831" rtl="0" eaLnBrk="1" latinLnBrk="0" hangingPunct="1">
        <a:defRPr sz="3364" kern="1200">
          <a:solidFill>
            <a:schemeClr val="tx1"/>
          </a:solidFill>
          <a:latin typeface="+mn-lt"/>
          <a:ea typeface="+mn-ea"/>
          <a:cs typeface="+mn-cs"/>
        </a:defRPr>
      </a:lvl7pPr>
      <a:lvl8pPr marL="5980908" algn="l" defTabSz="1708831" rtl="0" eaLnBrk="1" latinLnBrk="0" hangingPunct="1">
        <a:defRPr sz="3364" kern="1200">
          <a:solidFill>
            <a:schemeClr val="tx1"/>
          </a:solidFill>
          <a:latin typeface="+mn-lt"/>
          <a:ea typeface="+mn-ea"/>
          <a:cs typeface="+mn-cs"/>
        </a:defRPr>
      </a:lvl8pPr>
      <a:lvl9pPr marL="6835323" algn="l" defTabSz="1708831" rtl="0" eaLnBrk="1" latinLnBrk="0" hangingPunct="1">
        <a:defRPr sz="336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5637832" y="-4278086"/>
            <a:ext cx="12496217" cy="589392"/>
          </a:xfrm>
          <a:prstGeom prst="rect">
            <a:avLst/>
          </a:prstGeom>
          <a:noFill/>
        </p:spPr>
        <p:txBody>
          <a:bodyPr wrap="square" rtlCol="0">
            <a:spAutoFit/>
          </a:bodyPr>
          <a:lstStyle/>
          <a:p>
            <a:endParaRPr lang="en-GB" sz="3230" dirty="0"/>
          </a:p>
        </p:txBody>
      </p:sp>
      <p:sp>
        <p:nvSpPr>
          <p:cNvPr id="5" name="TextBox 4"/>
          <p:cNvSpPr txBox="1"/>
          <p:nvPr/>
        </p:nvSpPr>
        <p:spPr>
          <a:xfrm>
            <a:off x="0" y="-1654056"/>
            <a:ext cx="22783800" cy="2310761"/>
          </a:xfrm>
          <a:prstGeom prst="rect">
            <a:avLst/>
          </a:prstGeom>
          <a:solidFill>
            <a:schemeClr val="bg2">
              <a:lumMod val="2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b">
            <a:spAutoFit/>
          </a:bodyPr>
          <a:lstStyle/>
          <a:p>
            <a:pPr algn="ctr"/>
            <a:r>
              <a:rPr lang="en-US" sz="7208" b="1" dirty="0">
                <a:latin typeface="Arial Black" panose="020B0A04020102020204" pitchFamily="34" charset="0"/>
              </a:rPr>
              <a:t>Building a disaster-resilient energy sector within the United Arab Emirates</a:t>
            </a:r>
            <a:endParaRPr lang="en-GB" sz="7208" dirty="0">
              <a:latin typeface="Arial Black" panose="020B0A04020102020204" pitchFamily="34" charset="0"/>
            </a:endParaRPr>
          </a:p>
        </p:txBody>
      </p:sp>
      <p:sp>
        <p:nvSpPr>
          <p:cNvPr id="7" name="TextBox 6"/>
          <p:cNvSpPr txBox="1"/>
          <p:nvPr/>
        </p:nvSpPr>
        <p:spPr>
          <a:xfrm>
            <a:off x="19403" y="660200"/>
            <a:ext cx="8075374" cy="503215"/>
          </a:xfrm>
          <a:prstGeom prst="rect">
            <a:avLst/>
          </a:prstGeom>
          <a:solidFill>
            <a:schemeClr val="bg2">
              <a:lumMod val="25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GB" sz="2670" dirty="0"/>
              <a:t>Introduction </a:t>
            </a:r>
          </a:p>
        </p:txBody>
      </p:sp>
      <p:sp>
        <p:nvSpPr>
          <p:cNvPr id="8" name="TextBox 7"/>
          <p:cNvSpPr txBox="1"/>
          <p:nvPr/>
        </p:nvSpPr>
        <p:spPr>
          <a:xfrm>
            <a:off x="136425" y="1129225"/>
            <a:ext cx="8026886" cy="2940933"/>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defRPr/>
            </a:pPr>
            <a:r>
              <a:rPr lang="en-US" sz="2100" dirty="0">
                <a:solidFill>
                  <a:schemeClr val="tx1">
                    <a:lumMod val="95000"/>
                    <a:lumOff val="5000"/>
                  </a:schemeClr>
                </a:solidFill>
                <a:latin typeface="Arial" pitchFamily="34" charset="0"/>
                <a:ea typeface="Adobe Garamond Pro" charset="0"/>
                <a:cs typeface="Arial" pitchFamily="34" charset="0"/>
              </a:rPr>
              <a:t>A higher demand for oil on the international market but it also poses additional risks to the Emirati sector (EIA, 2017). </a:t>
            </a:r>
          </a:p>
          <a:p>
            <a:pPr>
              <a:lnSpc>
                <a:spcPct val="150000"/>
              </a:lnSpc>
              <a:defRPr/>
            </a:pPr>
            <a:r>
              <a:rPr lang="en-US" sz="2100" dirty="0">
                <a:solidFill>
                  <a:schemeClr val="tx1">
                    <a:lumMod val="95000"/>
                    <a:lumOff val="5000"/>
                  </a:schemeClr>
                </a:solidFill>
                <a:latin typeface="Arial" pitchFamily="34" charset="0"/>
                <a:ea typeface="Adobe Garamond Pro" charset="0"/>
                <a:cs typeface="Arial" pitchFamily="34" charset="0"/>
              </a:rPr>
              <a:t>40% of the fatal injuries occurred within the UAE energy industry. (Statistics Centre Abu Dhabi, 2013) </a:t>
            </a:r>
          </a:p>
          <a:p>
            <a:pPr>
              <a:lnSpc>
                <a:spcPct val="150000"/>
              </a:lnSpc>
              <a:defRPr/>
            </a:pPr>
            <a:r>
              <a:rPr lang="en-US" sz="2100" dirty="0">
                <a:solidFill>
                  <a:schemeClr val="tx1">
                    <a:lumMod val="95000"/>
                    <a:lumOff val="5000"/>
                  </a:schemeClr>
                </a:solidFill>
                <a:latin typeface="Arial" pitchFamily="34" charset="0"/>
                <a:ea typeface="Adobe Garamond Pro" charset="0"/>
                <a:cs typeface="Arial" pitchFamily="34" charset="0"/>
              </a:rPr>
              <a:t>The UAE energy sector is oriented towards ensuing  more profitability, effectiveness and sustainability.</a:t>
            </a:r>
          </a:p>
        </p:txBody>
      </p:sp>
      <p:sp>
        <p:nvSpPr>
          <p:cNvPr id="11" name="TextBox 10"/>
          <p:cNvSpPr txBox="1"/>
          <p:nvPr/>
        </p:nvSpPr>
        <p:spPr>
          <a:xfrm>
            <a:off x="19403" y="8362272"/>
            <a:ext cx="8017172" cy="503215"/>
          </a:xfrm>
          <a:prstGeom prst="rect">
            <a:avLst/>
          </a:prstGeom>
          <a:solidFill>
            <a:schemeClr val="bg2">
              <a:lumMod val="25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GB" sz="2670" dirty="0"/>
              <a:t>Literature review </a:t>
            </a:r>
          </a:p>
        </p:txBody>
      </p:sp>
      <p:sp>
        <p:nvSpPr>
          <p:cNvPr id="12" name="TextBox 11"/>
          <p:cNvSpPr txBox="1"/>
          <p:nvPr/>
        </p:nvSpPr>
        <p:spPr>
          <a:xfrm>
            <a:off x="67892" y="8787130"/>
            <a:ext cx="8026885" cy="482439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en-US" sz="2100" dirty="0">
                <a:latin typeface="Arial" panose="020B0604020202020204" pitchFamily="34" charset="0"/>
                <a:cs typeface="Arial" panose="020B0604020202020204" pitchFamily="34" charset="0"/>
              </a:rPr>
              <a:t>Hazards, vulnerability and resilience are indeed interconnected, and that a deeper understanding of these issues would enhance resilience in critical infrastructure after a disaster.</a:t>
            </a:r>
          </a:p>
          <a:p>
            <a:pPr>
              <a:lnSpc>
                <a:spcPct val="150000"/>
              </a:lnSpc>
            </a:pPr>
            <a:endParaRPr lang="en-US" sz="2100" dirty="0">
              <a:latin typeface="Arial" panose="020B0604020202020204" pitchFamily="34" charset="0"/>
              <a:cs typeface="Arial" panose="020B0604020202020204" pitchFamily="34" charset="0"/>
            </a:endParaRPr>
          </a:p>
          <a:p>
            <a:pPr>
              <a:lnSpc>
                <a:spcPct val="150000"/>
              </a:lnSpc>
            </a:pPr>
            <a:r>
              <a:rPr lang="en-US" sz="2100" dirty="0">
                <a:latin typeface="Arial" panose="020B0604020202020204" pitchFamily="34" charset="0"/>
                <a:cs typeface="Arial" panose="020B0604020202020204" pitchFamily="34" charset="0"/>
              </a:rPr>
              <a:t>F</a:t>
            </a:r>
            <a:r>
              <a:rPr lang="en-GB" sz="2100" dirty="0" err="1">
                <a:latin typeface="Arial" pitchFamily="34" charset="0"/>
                <a:cs typeface="Arial" pitchFamily="34" charset="0"/>
              </a:rPr>
              <a:t>indings</a:t>
            </a:r>
            <a:r>
              <a:rPr lang="en-GB" sz="2100" dirty="0">
                <a:latin typeface="Arial" pitchFamily="34" charset="0"/>
                <a:cs typeface="Arial" pitchFamily="34" charset="0"/>
              </a:rPr>
              <a:t> from the identifying and assessing risks, these risks need to be treated based on their urgency and impact. Solutions need to be identified and implemented, and furthermore, these processes need and should be continuously monitored and evaluated for efficiency. </a:t>
            </a:r>
            <a:endParaRPr lang="en-US" sz="2100" dirty="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14" name="TextBox 13"/>
          <p:cNvSpPr txBox="1"/>
          <p:nvPr/>
        </p:nvSpPr>
        <p:spPr>
          <a:xfrm>
            <a:off x="8094777" y="1163415"/>
            <a:ext cx="7096150" cy="590931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457200" indent="-457200">
              <a:lnSpc>
                <a:spcPct val="150000"/>
              </a:lnSpc>
              <a:buFont typeface="+mj-lt"/>
              <a:buAutoNum type="arabicPeriod"/>
            </a:pPr>
            <a:r>
              <a:rPr lang="en-US" sz="2100" dirty="0">
                <a:latin typeface="Arial" panose="020B0604020202020204" pitchFamily="34" charset="0"/>
                <a:cs typeface="Arial" panose="020B0604020202020204" pitchFamily="34" charset="0"/>
              </a:rPr>
              <a:t> To </a:t>
            </a:r>
            <a:r>
              <a:rPr lang="en-US" sz="2100" dirty="0" err="1">
                <a:latin typeface="Arial" panose="020B0604020202020204" pitchFamily="34" charset="0"/>
                <a:cs typeface="Arial" panose="020B0604020202020204" pitchFamily="34" charset="0"/>
              </a:rPr>
              <a:t>analyse</a:t>
            </a:r>
            <a:r>
              <a:rPr lang="en-US" sz="2100" dirty="0">
                <a:latin typeface="Arial" panose="020B0604020202020204" pitchFamily="34" charset="0"/>
                <a:cs typeface="Arial" panose="020B0604020202020204" pitchFamily="34" charset="0"/>
              </a:rPr>
              <a:t> the literature on existing practices pertaining to disaster management including their suitability within the energy industry. </a:t>
            </a:r>
          </a:p>
          <a:p>
            <a:pPr marL="457200" indent="-457200">
              <a:lnSpc>
                <a:spcPct val="150000"/>
              </a:lnSpc>
              <a:buFont typeface="+mj-lt"/>
              <a:buAutoNum type="arabicPeriod"/>
            </a:pPr>
            <a:r>
              <a:rPr lang="en-US" sz="2100" dirty="0">
                <a:latin typeface="Arial" panose="020B0604020202020204" pitchFamily="34" charset="0"/>
                <a:cs typeface="Arial" panose="020B0604020202020204" pitchFamily="34" charset="0"/>
              </a:rPr>
              <a:t> To review the extent to which the energy infrastructure and industry in UAE is vulnerable to hazards. </a:t>
            </a:r>
          </a:p>
          <a:p>
            <a:pPr marL="457200" indent="-457200">
              <a:lnSpc>
                <a:spcPct val="150000"/>
              </a:lnSpc>
              <a:buFont typeface="+mj-lt"/>
              <a:buAutoNum type="arabicPeriod"/>
            </a:pPr>
            <a:r>
              <a:rPr lang="en-US" sz="2100" dirty="0">
                <a:latin typeface="Arial" panose="020B0604020202020204" pitchFamily="34" charset="0"/>
                <a:cs typeface="Arial" panose="020B0604020202020204" pitchFamily="34" charset="0"/>
              </a:rPr>
              <a:t> To evaluate the barriers that influence the application of disaster management practices within energy facilities in UAE.</a:t>
            </a:r>
          </a:p>
          <a:p>
            <a:pPr marL="457200" indent="-457200">
              <a:lnSpc>
                <a:spcPct val="150000"/>
              </a:lnSpc>
              <a:buFont typeface="+mj-lt"/>
              <a:buAutoNum type="arabicPeriod"/>
            </a:pPr>
            <a:r>
              <a:rPr lang="en-US" sz="2100" dirty="0">
                <a:latin typeface="Arial" panose="020B0604020202020204" pitchFamily="34" charset="0"/>
                <a:cs typeface="Arial" panose="020B0604020202020204" pitchFamily="34" charset="0"/>
              </a:rPr>
              <a:t> To identify the best approaches for building a strategic disaster management and mitigation plan that would help to manage and mitigate potential future disasters in the UAE. </a:t>
            </a:r>
          </a:p>
        </p:txBody>
      </p:sp>
      <p:sp>
        <p:nvSpPr>
          <p:cNvPr id="20" name="TextBox 19"/>
          <p:cNvSpPr txBox="1"/>
          <p:nvPr/>
        </p:nvSpPr>
        <p:spPr>
          <a:xfrm>
            <a:off x="15258834" y="626024"/>
            <a:ext cx="7554059" cy="589392"/>
          </a:xfrm>
          <a:prstGeom prst="rect">
            <a:avLst/>
          </a:prstGeom>
          <a:solidFill>
            <a:schemeClr val="bg2">
              <a:lumMod val="25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GB" sz="3230" dirty="0"/>
              <a:t>Conclusion </a:t>
            </a:r>
          </a:p>
        </p:txBody>
      </p:sp>
      <p:sp>
        <p:nvSpPr>
          <p:cNvPr id="21" name="TextBox 20"/>
          <p:cNvSpPr txBox="1"/>
          <p:nvPr/>
        </p:nvSpPr>
        <p:spPr>
          <a:xfrm>
            <a:off x="15287919" y="1215416"/>
            <a:ext cx="7495881" cy="7647030"/>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lnSpc>
                <a:spcPct val="150000"/>
              </a:lnSpc>
              <a:buFont typeface="Arial" panose="020B0604020202020204" pitchFamily="34" charset="0"/>
              <a:buChar char="•"/>
            </a:pPr>
            <a:r>
              <a:rPr lang="en-US" sz="2200" dirty="0">
                <a:latin typeface="Arial" panose="020B0604020202020204" pitchFamily="34" charset="0"/>
                <a:cs typeface="Arial" panose="020B0604020202020204" pitchFamily="34" charset="0"/>
              </a:rPr>
              <a:t>The energy sector is doing well in accommodating to the risks emerging from natural disasters. </a:t>
            </a:r>
          </a:p>
          <a:p>
            <a:pPr marL="342900" indent="-342900">
              <a:lnSpc>
                <a:spcPct val="150000"/>
              </a:lnSpc>
              <a:buFont typeface="Arial" panose="020B0604020202020204" pitchFamily="34" charset="0"/>
              <a:buChar char="•"/>
            </a:pPr>
            <a:r>
              <a:rPr lang="en-US" sz="2200" dirty="0">
                <a:latin typeface="Arial" panose="020B0604020202020204" pitchFamily="34" charset="0"/>
                <a:cs typeface="Arial" panose="020B0604020202020204" pitchFamily="34" charset="0"/>
              </a:rPr>
              <a:t>The resilience of the sector against dessert storms, extreme weather events, heat, earthquakes seem to be high </a:t>
            </a:r>
          </a:p>
          <a:p>
            <a:pPr marL="342900" indent="-342900">
              <a:lnSpc>
                <a:spcPct val="150000"/>
              </a:lnSpc>
              <a:buFont typeface="Arial" panose="020B0604020202020204" pitchFamily="34" charset="0"/>
              <a:buChar char="•"/>
            </a:pPr>
            <a:r>
              <a:rPr lang="en-US" sz="2200" dirty="0">
                <a:latin typeface="Arial" panose="020B0604020202020204" pitchFamily="34" charset="0"/>
                <a:cs typeface="Arial" panose="020B0604020202020204" pitchFamily="34" charset="0"/>
              </a:rPr>
              <a:t>The UAE energy sector has learned a lot from the international experience and the best practices to mitigate the vulnerabilities that can emerge from the climate change. </a:t>
            </a:r>
          </a:p>
          <a:p>
            <a:pPr marL="342900" indent="-342900">
              <a:lnSpc>
                <a:spcPct val="150000"/>
              </a:lnSpc>
              <a:buFont typeface="Arial" panose="020B0604020202020204" pitchFamily="34" charset="0"/>
              <a:buChar char="•"/>
            </a:pPr>
            <a:r>
              <a:rPr lang="en-US" sz="2200" dirty="0">
                <a:latin typeface="Arial" panose="020B0604020202020204" pitchFamily="34" charset="0"/>
                <a:cs typeface="Arial" panose="020B0604020202020204" pitchFamily="34" charset="0"/>
              </a:rPr>
              <a:t>My findings are still not complete and In the future I will plan to gather more interview from other companies to compare my result. </a:t>
            </a:r>
          </a:p>
          <a:p>
            <a:pPr marL="342900" indent="-342900">
              <a:lnSpc>
                <a:spcPct val="150000"/>
              </a:lnSpc>
              <a:buFont typeface="Arial" panose="020B0604020202020204" pitchFamily="34" charset="0"/>
              <a:buChar char="•"/>
            </a:pPr>
            <a:r>
              <a:rPr lang="en-US" sz="2200" dirty="0">
                <a:latin typeface="Arial" panose="020B0604020202020204" pitchFamily="34" charset="0"/>
                <a:cs typeface="Arial" panose="020B0604020202020204" pitchFamily="34" charset="0"/>
              </a:rPr>
              <a:t>This study will identify the vulnerabilities and the risks of the UAE energy sectors and propose practical and sustainable methods for addressing or </a:t>
            </a:r>
            <a:r>
              <a:rPr lang="en-US" sz="2200" dirty="0" err="1">
                <a:latin typeface="Arial" panose="020B0604020202020204" pitchFamily="34" charset="0"/>
                <a:cs typeface="Arial" panose="020B0604020202020204" pitchFamily="34" charset="0"/>
              </a:rPr>
              <a:t>minimising</a:t>
            </a:r>
            <a:r>
              <a:rPr lang="en-US" sz="2200" dirty="0">
                <a:latin typeface="Arial" panose="020B0604020202020204" pitchFamily="34" charset="0"/>
                <a:cs typeface="Arial" panose="020B0604020202020204" pitchFamily="34" charset="0"/>
              </a:rPr>
              <a:t> them.</a:t>
            </a:r>
          </a:p>
        </p:txBody>
      </p:sp>
      <p:sp>
        <p:nvSpPr>
          <p:cNvPr id="22" name="TextBox 21"/>
          <p:cNvSpPr txBox="1"/>
          <p:nvPr/>
        </p:nvSpPr>
        <p:spPr>
          <a:xfrm>
            <a:off x="15282633" y="8787130"/>
            <a:ext cx="7495881" cy="589392"/>
          </a:xfrm>
          <a:prstGeom prst="rect">
            <a:avLst/>
          </a:prstGeom>
          <a:solidFill>
            <a:schemeClr val="bg2">
              <a:lumMod val="25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GB" sz="3230" dirty="0"/>
              <a:t>References </a:t>
            </a:r>
          </a:p>
        </p:txBody>
      </p:sp>
      <p:sp>
        <p:nvSpPr>
          <p:cNvPr id="23" name="TextBox 22"/>
          <p:cNvSpPr txBox="1"/>
          <p:nvPr/>
        </p:nvSpPr>
        <p:spPr>
          <a:xfrm>
            <a:off x="15167339" y="9387286"/>
            <a:ext cx="7574317" cy="4493538"/>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spcBef>
                <a:spcPts val="600"/>
              </a:spcBef>
            </a:pPr>
            <a:r>
              <a:rPr lang="en-GB" sz="1100" dirty="0">
                <a:latin typeface="Arial" pitchFamily="34" charset="0"/>
                <a:cs typeface="Arial" pitchFamily="34" charset="0"/>
              </a:rPr>
              <a:t>Abel, A., </a:t>
            </a:r>
            <a:r>
              <a:rPr lang="en-GB" sz="1100" dirty="0" err="1">
                <a:latin typeface="Arial" pitchFamily="34" charset="0"/>
                <a:cs typeface="Arial" pitchFamily="34" charset="0"/>
              </a:rPr>
              <a:t>Parfomak</a:t>
            </a:r>
            <a:r>
              <a:rPr lang="en-GB" sz="1100" dirty="0">
                <a:latin typeface="Arial" pitchFamily="34" charset="0"/>
                <a:cs typeface="Arial" pitchFamily="34" charset="0"/>
              </a:rPr>
              <a:t>, P.W., and Shea, D.A. (2004) </a:t>
            </a:r>
            <a:r>
              <a:rPr lang="en-GB" sz="1100" i="1" dirty="0">
                <a:latin typeface="Arial" pitchFamily="34" charset="0"/>
                <a:cs typeface="Arial" pitchFamily="34" charset="0"/>
              </a:rPr>
              <a:t>Electric Utility Infrastructure Vulnerabilities: Transformers, Towers, and Terrorism</a:t>
            </a:r>
            <a:r>
              <a:rPr lang="en-GB" sz="1100" dirty="0">
                <a:latin typeface="Arial" pitchFamily="34" charset="0"/>
                <a:cs typeface="Arial" pitchFamily="34" charset="0"/>
              </a:rPr>
              <a:t>. CRS Report for Congress. Congressional Research Service</a:t>
            </a:r>
            <a:endParaRPr lang="en-US" sz="1100" dirty="0">
              <a:latin typeface="Arial" pitchFamily="34" charset="0"/>
              <a:cs typeface="Arial" pitchFamily="34" charset="0"/>
            </a:endParaRPr>
          </a:p>
          <a:p>
            <a:r>
              <a:rPr lang="en-GB" sz="1100" dirty="0" err="1">
                <a:latin typeface="Arial" pitchFamily="34" charset="0"/>
                <a:cs typeface="Arial" pitchFamily="34" charset="0"/>
              </a:rPr>
              <a:t>Rehak</a:t>
            </a:r>
            <a:r>
              <a:rPr lang="en-GB" sz="1100" dirty="0">
                <a:latin typeface="Arial" pitchFamily="34" charset="0"/>
                <a:cs typeface="Arial" pitchFamily="34" charset="0"/>
              </a:rPr>
              <a:t>, D., </a:t>
            </a:r>
            <a:r>
              <a:rPr lang="en-GB" sz="1100" dirty="0" err="1">
                <a:latin typeface="Arial" pitchFamily="34" charset="0"/>
                <a:cs typeface="Arial" pitchFamily="34" charset="0"/>
              </a:rPr>
              <a:t>Senovsky</a:t>
            </a:r>
            <a:r>
              <a:rPr lang="en-GB" sz="1100" dirty="0">
                <a:latin typeface="Arial" pitchFamily="34" charset="0"/>
                <a:cs typeface="Arial" pitchFamily="34" charset="0"/>
              </a:rPr>
              <a:t>, P., and </a:t>
            </a:r>
            <a:r>
              <a:rPr lang="en-GB" sz="1100" dirty="0" err="1">
                <a:latin typeface="Arial" pitchFamily="34" charset="0"/>
                <a:cs typeface="Arial" pitchFamily="34" charset="0"/>
              </a:rPr>
              <a:t>Slivkova</a:t>
            </a:r>
            <a:r>
              <a:rPr lang="en-GB" sz="1100" dirty="0">
                <a:latin typeface="Arial" pitchFamily="34" charset="0"/>
                <a:cs typeface="Arial" pitchFamily="34" charset="0"/>
              </a:rPr>
              <a:t>, S. (2018) ‘Resilience of Critical Infrastructure Elements and Its Main Factors’. </a:t>
            </a:r>
            <a:r>
              <a:rPr lang="en-GB" sz="1100" i="1" dirty="0">
                <a:latin typeface="Arial" pitchFamily="34" charset="0"/>
                <a:cs typeface="Arial" pitchFamily="34" charset="0"/>
              </a:rPr>
              <a:t>Systems</a:t>
            </a:r>
            <a:r>
              <a:rPr lang="en-GB" sz="1100" dirty="0">
                <a:latin typeface="Arial" pitchFamily="34" charset="0"/>
                <a:cs typeface="Arial" pitchFamily="34" charset="0"/>
              </a:rPr>
              <a:t> 6 (2), 21</a:t>
            </a:r>
            <a:br>
              <a:rPr lang="el-GR" sz="1100" dirty="0">
                <a:latin typeface="Arial" pitchFamily="34" charset="0"/>
                <a:cs typeface="Arial" pitchFamily="34" charset="0"/>
              </a:rPr>
            </a:br>
            <a:r>
              <a:rPr lang="en-GB" sz="1100" dirty="0">
                <a:latin typeface="Arial" pitchFamily="34" charset="0"/>
                <a:cs typeface="Arial" pitchFamily="34" charset="0"/>
              </a:rPr>
              <a:t>Robertson, K., Black, J., Grand-Clement, S., and Hall, A. (2016) </a:t>
            </a:r>
            <a:r>
              <a:rPr lang="en-GB" sz="1100" i="1" dirty="0">
                <a:latin typeface="Arial" pitchFamily="34" charset="0"/>
                <a:cs typeface="Arial" pitchFamily="34" charset="0"/>
              </a:rPr>
              <a:t>Human and Organisational Factors in Major Accident Prevention: A Snapshot of the Academic Landscape</a:t>
            </a:r>
            <a:r>
              <a:rPr lang="en-GB" sz="1100" dirty="0">
                <a:latin typeface="Arial" pitchFamily="34" charset="0"/>
                <a:cs typeface="Arial" pitchFamily="34" charset="0"/>
              </a:rPr>
              <a:t> 	[online] RAND Corporation.</a:t>
            </a:r>
            <a:br>
              <a:rPr lang="el-GR" sz="1100" dirty="0">
                <a:latin typeface="Arial" pitchFamily="34" charset="0"/>
                <a:cs typeface="Arial" pitchFamily="34" charset="0"/>
              </a:rPr>
            </a:br>
            <a:r>
              <a:rPr lang="en-GB" sz="1100" dirty="0">
                <a:latin typeface="Arial" pitchFamily="34" charset="0"/>
                <a:cs typeface="Arial" pitchFamily="34" charset="0"/>
              </a:rPr>
              <a:t>Saunders, M.N.K., Lewis, P., and </a:t>
            </a:r>
            <a:r>
              <a:rPr lang="en-GB" sz="1100" dirty="0" err="1">
                <a:latin typeface="Arial" pitchFamily="34" charset="0"/>
                <a:cs typeface="Arial" pitchFamily="34" charset="0"/>
              </a:rPr>
              <a:t>Thornhill</a:t>
            </a:r>
            <a:r>
              <a:rPr lang="en-GB" sz="1100" dirty="0">
                <a:latin typeface="Arial" pitchFamily="34" charset="0"/>
                <a:cs typeface="Arial" pitchFamily="34" charset="0"/>
              </a:rPr>
              <a:t>, A. (2009) </a:t>
            </a:r>
            <a:r>
              <a:rPr lang="en-GB" sz="1100" i="1" dirty="0">
                <a:latin typeface="Arial" pitchFamily="34" charset="0"/>
                <a:cs typeface="Arial" pitchFamily="34" charset="0"/>
              </a:rPr>
              <a:t>Research Methods for Business Students</a:t>
            </a:r>
            <a:r>
              <a:rPr lang="en-GB" sz="1100" dirty="0">
                <a:latin typeface="Arial" pitchFamily="34" charset="0"/>
                <a:cs typeface="Arial" pitchFamily="34" charset="0"/>
              </a:rPr>
              <a:t>. 5th ed. New York: Prentice Hall</a:t>
            </a:r>
            <a:br>
              <a:rPr lang="el-GR" sz="1100" dirty="0">
                <a:latin typeface="Arial" pitchFamily="34" charset="0"/>
                <a:cs typeface="Arial" pitchFamily="34" charset="0"/>
              </a:rPr>
            </a:br>
            <a:r>
              <a:rPr lang="en-GB" sz="1100" dirty="0">
                <a:latin typeface="Arial" pitchFamily="34" charset="0"/>
                <a:cs typeface="Arial" pitchFamily="34" charset="0"/>
              </a:rPr>
              <a:t>Schaeffer, R., </a:t>
            </a:r>
            <a:r>
              <a:rPr lang="en-GB" sz="1100" dirty="0" err="1">
                <a:latin typeface="Arial" pitchFamily="34" charset="0"/>
                <a:cs typeface="Arial" pitchFamily="34" charset="0"/>
              </a:rPr>
              <a:t>Szklo</a:t>
            </a:r>
            <a:r>
              <a:rPr lang="en-GB" sz="1100" dirty="0">
                <a:latin typeface="Arial" pitchFamily="34" charset="0"/>
                <a:cs typeface="Arial" pitchFamily="34" charset="0"/>
              </a:rPr>
              <a:t>, A.S., Pereira de </a:t>
            </a:r>
            <a:r>
              <a:rPr lang="en-GB" sz="1100" dirty="0" err="1">
                <a:latin typeface="Arial" pitchFamily="34" charset="0"/>
                <a:cs typeface="Arial" pitchFamily="34" charset="0"/>
              </a:rPr>
              <a:t>Lucena</a:t>
            </a:r>
            <a:r>
              <a:rPr lang="en-GB" sz="1100" dirty="0">
                <a:latin typeface="Arial" pitchFamily="34" charset="0"/>
                <a:cs typeface="Arial" pitchFamily="34" charset="0"/>
              </a:rPr>
              <a:t>, A.F., Moreira Cesar </a:t>
            </a:r>
            <a:r>
              <a:rPr lang="en-GB" sz="1100" dirty="0" err="1">
                <a:latin typeface="Arial" pitchFamily="34" charset="0"/>
                <a:cs typeface="Arial" pitchFamily="34" charset="0"/>
              </a:rPr>
              <a:t>Borba</a:t>
            </a:r>
            <a:r>
              <a:rPr lang="en-GB" sz="1100" dirty="0">
                <a:latin typeface="Arial" pitchFamily="34" charset="0"/>
                <a:cs typeface="Arial" pitchFamily="34" charset="0"/>
              </a:rPr>
              <a:t>, B.S., </a:t>
            </a:r>
            <a:r>
              <a:rPr lang="en-GB" sz="1100" dirty="0" err="1">
                <a:latin typeface="Arial" pitchFamily="34" charset="0"/>
                <a:cs typeface="Arial" pitchFamily="34" charset="0"/>
              </a:rPr>
              <a:t>Pupo</a:t>
            </a:r>
            <a:r>
              <a:rPr lang="en-GB" sz="1100" dirty="0">
                <a:latin typeface="Arial" pitchFamily="34" charset="0"/>
                <a:cs typeface="Arial" pitchFamily="34" charset="0"/>
              </a:rPr>
              <a:t> </a:t>
            </a:r>
            <a:r>
              <a:rPr lang="en-GB" sz="1100" dirty="0" err="1">
                <a:latin typeface="Arial" pitchFamily="34" charset="0"/>
                <a:cs typeface="Arial" pitchFamily="34" charset="0"/>
              </a:rPr>
              <a:t>Nogueira</a:t>
            </a:r>
            <a:r>
              <a:rPr lang="en-GB" sz="1100" dirty="0">
                <a:latin typeface="Arial" pitchFamily="34" charset="0"/>
                <a:cs typeface="Arial" pitchFamily="34" charset="0"/>
              </a:rPr>
              <a:t>, L.P., Fleming, F.P., </a:t>
            </a:r>
            <a:r>
              <a:rPr lang="en-GB" sz="1100" dirty="0" err="1">
                <a:latin typeface="Arial" pitchFamily="34" charset="0"/>
                <a:cs typeface="Arial" pitchFamily="34" charset="0"/>
              </a:rPr>
              <a:t>Troccoli</a:t>
            </a:r>
            <a:r>
              <a:rPr lang="en-GB" sz="1100" dirty="0">
                <a:latin typeface="Arial" pitchFamily="34" charset="0"/>
                <a:cs typeface="Arial" pitchFamily="34" charset="0"/>
              </a:rPr>
              <a:t>, A., Harrison, M., and </a:t>
            </a:r>
            <a:r>
              <a:rPr lang="en-GB" sz="1100" dirty="0" err="1">
                <a:latin typeface="Arial" pitchFamily="34" charset="0"/>
                <a:cs typeface="Arial" pitchFamily="34" charset="0"/>
              </a:rPr>
              <a:t>Boulahya</a:t>
            </a:r>
            <a:r>
              <a:rPr lang="en-GB" sz="1100" dirty="0">
                <a:latin typeface="Arial" pitchFamily="34" charset="0"/>
                <a:cs typeface="Arial" pitchFamily="34" charset="0"/>
              </a:rPr>
              <a:t>, M.S. (2012) ‘Energy 	Sector Vulnerability to Climate Change: A Review’. </a:t>
            </a:r>
            <a:r>
              <a:rPr lang="en-GB" sz="1100" i="1" dirty="0">
                <a:latin typeface="Arial" pitchFamily="34" charset="0"/>
                <a:cs typeface="Arial" pitchFamily="34" charset="0"/>
              </a:rPr>
              <a:t>Energy</a:t>
            </a:r>
            <a:r>
              <a:rPr lang="en-GB" sz="1100" dirty="0">
                <a:latin typeface="Arial" pitchFamily="34" charset="0"/>
                <a:cs typeface="Arial" pitchFamily="34" charset="0"/>
              </a:rPr>
              <a:t> 38 (1), 1–12</a:t>
            </a:r>
            <a:br>
              <a:rPr lang="el-GR" sz="1100" dirty="0">
                <a:latin typeface="Arial" pitchFamily="34" charset="0"/>
                <a:cs typeface="Arial" pitchFamily="34" charset="0"/>
              </a:rPr>
            </a:br>
            <a:r>
              <a:rPr lang="en-GB" sz="1100" dirty="0">
                <a:latin typeface="Arial" pitchFamily="34" charset="0"/>
                <a:cs typeface="Arial" pitchFamily="34" charset="0"/>
              </a:rPr>
              <a:t>UNISDR (2009) </a:t>
            </a:r>
            <a:r>
              <a:rPr lang="en-GB" sz="1100" i="1" dirty="0">
                <a:latin typeface="Arial" pitchFamily="34" charset="0"/>
                <a:cs typeface="Arial" pitchFamily="34" charset="0"/>
              </a:rPr>
              <a:t>UNISDR Terminology on Disaster Risk Reduction</a:t>
            </a:r>
            <a:r>
              <a:rPr lang="en-GB" sz="1100" dirty="0">
                <a:latin typeface="Arial" pitchFamily="34" charset="0"/>
                <a:cs typeface="Arial" pitchFamily="34" charset="0"/>
              </a:rPr>
              <a:t>. Geneva, Switzerland: United Nations International Strategy for Disaster Reduction</a:t>
            </a:r>
            <a:br>
              <a:rPr lang="el-GR" sz="1100" dirty="0">
                <a:latin typeface="Arial" pitchFamily="34" charset="0"/>
                <a:cs typeface="Arial" pitchFamily="34" charset="0"/>
              </a:rPr>
            </a:br>
            <a:r>
              <a:rPr lang="en-GB" sz="1100" dirty="0">
                <a:latin typeface="Arial" pitchFamily="34" charset="0"/>
                <a:cs typeface="Arial" pitchFamily="34" charset="0"/>
              </a:rPr>
              <a:t>Walker, B., </a:t>
            </a:r>
            <a:r>
              <a:rPr lang="en-GB" sz="1100" dirty="0" err="1">
                <a:latin typeface="Arial" pitchFamily="34" charset="0"/>
                <a:cs typeface="Arial" pitchFamily="34" charset="0"/>
              </a:rPr>
              <a:t>Holling</a:t>
            </a:r>
            <a:r>
              <a:rPr lang="en-GB" sz="1100" dirty="0">
                <a:latin typeface="Arial" pitchFamily="34" charset="0"/>
                <a:cs typeface="Arial" pitchFamily="34" charset="0"/>
              </a:rPr>
              <a:t>, C.S., Carpenter, S., and </a:t>
            </a:r>
            <a:r>
              <a:rPr lang="en-GB" sz="1100" dirty="0" err="1">
                <a:latin typeface="Arial" pitchFamily="34" charset="0"/>
                <a:cs typeface="Arial" pitchFamily="34" charset="0"/>
              </a:rPr>
              <a:t>Kinzig</a:t>
            </a:r>
            <a:r>
              <a:rPr lang="en-GB" sz="1100" dirty="0">
                <a:latin typeface="Arial" pitchFamily="34" charset="0"/>
                <a:cs typeface="Arial" pitchFamily="34" charset="0"/>
              </a:rPr>
              <a:t>, A. (2004) ‘Resilience, Adaptability and Transformability in Social–Ecological Systems’. </a:t>
            </a:r>
            <a:r>
              <a:rPr lang="en-GB" sz="1100" i="1" dirty="0">
                <a:latin typeface="Arial" pitchFamily="34" charset="0"/>
                <a:cs typeface="Arial" pitchFamily="34" charset="0"/>
              </a:rPr>
              <a:t>Ecology and Society</a:t>
            </a:r>
            <a:r>
              <a:rPr lang="en-GB" sz="1100" dirty="0">
                <a:latin typeface="Arial" pitchFamily="34" charset="0"/>
                <a:cs typeface="Arial" pitchFamily="34" charset="0"/>
              </a:rPr>
              <a:t> [online] 9 (2). </a:t>
            </a:r>
            <a:br>
              <a:rPr lang="el-GR" sz="1100" dirty="0">
                <a:latin typeface="Arial" pitchFamily="34" charset="0"/>
                <a:cs typeface="Arial" pitchFamily="34" charset="0"/>
              </a:rPr>
            </a:br>
            <a:r>
              <a:rPr lang="en-GB" sz="1100" dirty="0">
                <a:latin typeface="Arial" pitchFamily="34" charset="0"/>
                <a:cs typeface="Arial" pitchFamily="34" charset="0"/>
              </a:rPr>
              <a:t>Zhou, H., Wang, J., Wan, J., and </a:t>
            </a:r>
            <a:r>
              <a:rPr lang="en-GB" sz="1100" dirty="0" err="1">
                <a:latin typeface="Arial" pitchFamily="34" charset="0"/>
                <a:cs typeface="Arial" pitchFamily="34" charset="0"/>
              </a:rPr>
              <a:t>Jia</a:t>
            </a:r>
            <a:r>
              <a:rPr lang="en-GB" sz="1100" dirty="0">
                <a:latin typeface="Arial" pitchFamily="34" charset="0"/>
                <a:cs typeface="Arial" pitchFamily="34" charset="0"/>
              </a:rPr>
              <a:t>, H. (2010) ‘Resilience to Natural Hazards: A Geographic Perspective’. </a:t>
            </a:r>
            <a:r>
              <a:rPr lang="en-GB" sz="1100" i="1" dirty="0">
                <a:latin typeface="Arial" pitchFamily="34" charset="0"/>
                <a:cs typeface="Arial" pitchFamily="34" charset="0"/>
              </a:rPr>
              <a:t>Natural Hazards</a:t>
            </a:r>
            <a:r>
              <a:rPr lang="en-GB" sz="1100" dirty="0">
                <a:latin typeface="Arial" pitchFamily="34" charset="0"/>
                <a:cs typeface="Arial" pitchFamily="34" charset="0"/>
              </a:rPr>
              <a:t> 53 (1), 21–41</a:t>
            </a:r>
          </a:p>
          <a:p>
            <a:r>
              <a:rPr lang="en-GB" sz="1100" dirty="0">
                <a:latin typeface="Arial" pitchFamily="34" charset="0"/>
                <a:cs typeface="Arial" pitchFamily="34" charset="0"/>
              </a:rPr>
              <a:t>Mitchell, T., and Harris, K. (2012) ‘Resilience: A Risk Management Approach’. </a:t>
            </a:r>
            <a:r>
              <a:rPr lang="en-GB" sz="1100" i="1" dirty="0">
                <a:latin typeface="Arial" pitchFamily="34" charset="0"/>
                <a:cs typeface="Arial" pitchFamily="34" charset="0"/>
              </a:rPr>
              <a:t>Overseas Development Institute </a:t>
            </a:r>
            <a:r>
              <a:rPr lang="en-GB" sz="1100" dirty="0">
                <a:latin typeface="Arial" pitchFamily="34" charset="0"/>
                <a:cs typeface="Arial" pitchFamily="34" charset="0"/>
              </a:rPr>
              <a:t>111, 1-7</a:t>
            </a:r>
            <a:endParaRPr lang="en-US" sz="1100" dirty="0">
              <a:latin typeface="Arial" pitchFamily="34" charset="0"/>
              <a:cs typeface="Arial" pitchFamily="34" charset="0"/>
            </a:endParaRPr>
          </a:p>
          <a:p>
            <a:r>
              <a:rPr lang="en-GB" sz="1100" dirty="0" err="1">
                <a:latin typeface="Arial" pitchFamily="34" charset="0"/>
                <a:cs typeface="Arial" pitchFamily="34" charset="0"/>
              </a:rPr>
              <a:t>Niglia</a:t>
            </a:r>
            <a:r>
              <a:rPr lang="en-GB" sz="1100" dirty="0">
                <a:latin typeface="Arial" pitchFamily="34" charset="0"/>
                <a:cs typeface="Arial" pitchFamily="34" charset="0"/>
              </a:rPr>
              <a:t>, A. (2016) </a:t>
            </a:r>
            <a:r>
              <a:rPr lang="en-GB" sz="1100" i="1" dirty="0">
                <a:latin typeface="Arial" pitchFamily="34" charset="0"/>
                <a:cs typeface="Arial" pitchFamily="34" charset="0"/>
              </a:rPr>
              <a:t>Critical Infrastructure Protection Against Hybrid Warfare Security Related</a:t>
            </a:r>
            <a:r>
              <a:rPr lang="en-GB" sz="1100" dirty="0">
                <a:latin typeface="Arial" pitchFamily="34" charset="0"/>
                <a:cs typeface="Arial" pitchFamily="34" charset="0"/>
              </a:rPr>
              <a:t>. Amsterdam: IOS Press</a:t>
            </a:r>
            <a:endParaRPr lang="en-US" sz="1100" dirty="0">
              <a:latin typeface="Arial" pitchFamily="34" charset="0"/>
              <a:cs typeface="Arial" pitchFamily="34" charset="0"/>
            </a:endParaRPr>
          </a:p>
          <a:p>
            <a:r>
              <a:rPr lang="en-GB" sz="1100" dirty="0">
                <a:latin typeface="Arial" pitchFamily="34" charset="0"/>
                <a:cs typeface="Arial" pitchFamily="34" charset="0"/>
              </a:rPr>
              <a:t>Schaeffer, R., </a:t>
            </a:r>
            <a:r>
              <a:rPr lang="en-GB" sz="1100" dirty="0" err="1">
                <a:latin typeface="Arial" pitchFamily="34" charset="0"/>
                <a:cs typeface="Arial" pitchFamily="34" charset="0"/>
              </a:rPr>
              <a:t>Szklo</a:t>
            </a:r>
            <a:r>
              <a:rPr lang="en-GB" sz="1100" dirty="0">
                <a:latin typeface="Arial" pitchFamily="34" charset="0"/>
                <a:cs typeface="Arial" pitchFamily="34" charset="0"/>
              </a:rPr>
              <a:t>, A.S., Pereira de </a:t>
            </a:r>
            <a:r>
              <a:rPr lang="en-GB" sz="1100" dirty="0" err="1">
                <a:latin typeface="Arial" pitchFamily="34" charset="0"/>
                <a:cs typeface="Arial" pitchFamily="34" charset="0"/>
              </a:rPr>
              <a:t>Lucena</a:t>
            </a:r>
            <a:r>
              <a:rPr lang="en-GB" sz="1100" dirty="0">
                <a:latin typeface="Arial" pitchFamily="34" charset="0"/>
                <a:cs typeface="Arial" pitchFamily="34" charset="0"/>
              </a:rPr>
              <a:t>, A.F., Moreira Cesar </a:t>
            </a:r>
            <a:r>
              <a:rPr lang="en-GB" sz="1100" dirty="0" err="1">
                <a:latin typeface="Arial" pitchFamily="34" charset="0"/>
                <a:cs typeface="Arial" pitchFamily="34" charset="0"/>
              </a:rPr>
              <a:t>Borba</a:t>
            </a:r>
            <a:r>
              <a:rPr lang="en-GB" sz="1100" dirty="0">
                <a:latin typeface="Arial" pitchFamily="34" charset="0"/>
                <a:cs typeface="Arial" pitchFamily="34" charset="0"/>
              </a:rPr>
              <a:t>, B.S., </a:t>
            </a:r>
            <a:r>
              <a:rPr lang="en-GB" sz="1100" dirty="0" err="1">
                <a:latin typeface="Arial" pitchFamily="34" charset="0"/>
                <a:cs typeface="Arial" pitchFamily="34" charset="0"/>
              </a:rPr>
              <a:t>Pupo</a:t>
            </a:r>
            <a:r>
              <a:rPr lang="en-GB" sz="1100" dirty="0">
                <a:latin typeface="Arial" pitchFamily="34" charset="0"/>
                <a:cs typeface="Arial" pitchFamily="34" charset="0"/>
              </a:rPr>
              <a:t> </a:t>
            </a:r>
            <a:r>
              <a:rPr lang="en-GB" sz="1100" dirty="0" err="1">
                <a:latin typeface="Arial" pitchFamily="34" charset="0"/>
                <a:cs typeface="Arial" pitchFamily="34" charset="0"/>
              </a:rPr>
              <a:t>Nogueira</a:t>
            </a:r>
            <a:r>
              <a:rPr lang="en-GB" sz="1100" dirty="0">
                <a:latin typeface="Arial" pitchFamily="34" charset="0"/>
                <a:cs typeface="Arial" pitchFamily="34" charset="0"/>
              </a:rPr>
              <a:t>, L.P., Fleming, F.P., </a:t>
            </a:r>
            <a:r>
              <a:rPr lang="en-GB" sz="1100" dirty="0" err="1">
                <a:latin typeface="Arial" pitchFamily="34" charset="0"/>
                <a:cs typeface="Arial" pitchFamily="34" charset="0"/>
              </a:rPr>
              <a:t>Troccoli</a:t>
            </a:r>
            <a:r>
              <a:rPr lang="en-GB" sz="1100" dirty="0">
                <a:latin typeface="Arial" pitchFamily="34" charset="0"/>
                <a:cs typeface="Arial" pitchFamily="34" charset="0"/>
              </a:rPr>
              <a:t>, A., Harrison, M., and </a:t>
            </a:r>
            <a:r>
              <a:rPr lang="en-GB" sz="1100" dirty="0" err="1">
                <a:latin typeface="Arial" pitchFamily="34" charset="0"/>
                <a:cs typeface="Arial" pitchFamily="34" charset="0"/>
              </a:rPr>
              <a:t>Boulahya</a:t>
            </a:r>
            <a:r>
              <a:rPr lang="en-GB" sz="1100" dirty="0">
                <a:latin typeface="Arial" pitchFamily="34" charset="0"/>
                <a:cs typeface="Arial" pitchFamily="34" charset="0"/>
              </a:rPr>
              <a:t>, M.S. (2012) ‘Energy Sector Vulnerability to Climate Change: A Review’. </a:t>
            </a:r>
            <a:r>
              <a:rPr lang="en-GB" sz="1100" i="1" dirty="0" err="1">
                <a:latin typeface="Arial" pitchFamily="34" charset="0"/>
                <a:cs typeface="Arial" pitchFamily="34" charset="0"/>
              </a:rPr>
              <a:t>Ene</a:t>
            </a:r>
            <a:r>
              <a:rPr lang="en-GB" sz="1100" dirty="0" err="1"/>
              <a:t>Mitchell</a:t>
            </a:r>
            <a:r>
              <a:rPr lang="en-GB" sz="1100" dirty="0"/>
              <a:t>, T., and Harris, K. (2012) ‘Resilience: A Risk Management Approach’. </a:t>
            </a:r>
            <a:r>
              <a:rPr lang="en-GB" sz="1100" i="1" dirty="0"/>
              <a:t>Overseas Development Institute </a:t>
            </a:r>
            <a:r>
              <a:rPr lang="en-GB" sz="1100" dirty="0"/>
              <a:t>111, 1-7</a:t>
            </a:r>
            <a:endParaRPr lang="en-US" sz="1100" dirty="0"/>
          </a:p>
          <a:p>
            <a:r>
              <a:rPr lang="en-GB" sz="1100" dirty="0" err="1"/>
              <a:t>Niglia</a:t>
            </a:r>
            <a:r>
              <a:rPr lang="en-GB" sz="1100" dirty="0"/>
              <a:t>, A. (2016) </a:t>
            </a:r>
            <a:r>
              <a:rPr lang="en-GB" sz="1100" i="1" dirty="0"/>
              <a:t>Critical Infrastructure Protection Against Hybrid Warfare Security Related</a:t>
            </a:r>
            <a:r>
              <a:rPr lang="en-GB" sz="1100" dirty="0"/>
              <a:t>. Amsterdam: IOS Press</a:t>
            </a:r>
            <a:endParaRPr lang="en-US" sz="1100" dirty="0"/>
          </a:p>
          <a:p>
            <a:r>
              <a:rPr lang="en-GB" sz="1100" dirty="0"/>
              <a:t>Schaeffer, R., </a:t>
            </a:r>
            <a:r>
              <a:rPr lang="en-GB" sz="1100" dirty="0" err="1"/>
              <a:t>Szklo</a:t>
            </a:r>
            <a:r>
              <a:rPr lang="en-GB" sz="1100" dirty="0"/>
              <a:t>, A.S., Pereira de </a:t>
            </a:r>
            <a:r>
              <a:rPr lang="en-GB" sz="1100" dirty="0" err="1"/>
              <a:t>Lucena</a:t>
            </a:r>
            <a:r>
              <a:rPr lang="en-GB" sz="1100" dirty="0"/>
              <a:t>, A.F., Moreira Cesar </a:t>
            </a:r>
            <a:r>
              <a:rPr lang="en-GB" sz="1100" dirty="0" err="1"/>
              <a:t>Borba</a:t>
            </a:r>
            <a:r>
              <a:rPr lang="en-GB" sz="1100" dirty="0"/>
              <a:t>, B.S., </a:t>
            </a:r>
            <a:r>
              <a:rPr lang="en-GB" sz="1100" dirty="0" err="1"/>
              <a:t>Pupo</a:t>
            </a:r>
            <a:r>
              <a:rPr lang="en-GB" sz="1100" dirty="0"/>
              <a:t> </a:t>
            </a:r>
            <a:r>
              <a:rPr lang="en-GB" sz="1100" dirty="0" err="1"/>
              <a:t>Nogueira</a:t>
            </a:r>
            <a:r>
              <a:rPr lang="en-GB" sz="1100" dirty="0"/>
              <a:t>, L.P., Fleming, F.P., </a:t>
            </a:r>
            <a:r>
              <a:rPr lang="en-GB" sz="1100" dirty="0" err="1"/>
              <a:t>Troccoli</a:t>
            </a:r>
            <a:r>
              <a:rPr lang="en-GB" sz="1100" dirty="0"/>
              <a:t>, A., Harrison, M., and </a:t>
            </a:r>
            <a:r>
              <a:rPr lang="en-GB" sz="1100" dirty="0" err="1"/>
              <a:t>Boulahya</a:t>
            </a:r>
            <a:r>
              <a:rPr lang="en-GB" sz="1100" dirty="0"/>
              <a:t>, M.S. (2012) ‘Energy Sector Vulnerability to Climate Change: A Review’. </a:t>
            </a:r>
            <a:r>
              <a:rPr lang="en-GB" sz="1100" i="1" dirty="0"/>
              <a:t>Energy</a:t>
            </a:r>
            <a:r>
              <a:rPr lang="en-GB" sz="1100" dirty="0"/>
              <a:t> 38 (1), 1–12</a:t>
            </a:r>
            <a:endParaRPr lang="en-US" sz="1100" dirty="0"/>
          </a:p>
          <a:p>
            <a:r>
              <a:rPr lang="en-GB" sz="1100" i="1" dirty="0" err="1">
                <a:latin typeface="Arial" pitchFamily="34" charset="0"/>
                <a:cs typeface="Arial" pitchFamily="34" charset="0"/>
              </a:rPr>
              <a:t>rgy</a:t>
            </a:r>
            <a:r>
              <a:rPr lang="en-GB" sz="1100" dirty="0">
                <a:latin typeface="Arial" pitchFamily="34" charset="0"/>
                <a:cs typeface="Arial" pitchFamily="34" charset="0"/>
              </a:rPr>
              <a:t> 38 (1), 1–12</a:t>
            </a:r>
            <a:endParaRPr lang="en-US" sz="1100" dirty="0">
              <a:latin typeface="Arial" pitchFamily="34" charset="0"/>
              <a:cs typeface="Arial" pitchFamily="34" charset="0"/>
            </a:endParaRPr>
          </a:p>
        </p:txBody>
      </p:sp>
      <p:sp>
        <p:nvSpPr>
          <p:cNvPr id="25" name="TextBox 24"/>
          <p:cNvSpPr txBox="1"/>
          <p:nvPr/>
        </p:nvSpPr>
        <p:spPr>
          <a:xfrm>
            <a:off x="8094777" y="656705"/>
            <a:ext cx="7193142" cy="503215"/>
          </a:xfrm>
          <a:prstGeom prst="rect">
            <a:avLst/>
          </a:prstGeom>
          <a:solidFill>
            <a:schemeClr val="bg2">
              <a:lumMod val="25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GB" sz="2670" dirty="0"/>
              <a:t>Research Objectives</a:t>
            </a:r>
          </a:p>
        </p:txBody>
      </p:sp>
      <p:sp>
        <p:nvSpPr>
          <p:cNvPr id="26" name="TextBox 25"/>
          <p:cNvSpPr txBox="1"/>
          <p:nvPr/>
        </p:nvSpPr>
        <p:spPr>
          <a:xfrm>
            <a:off x="8094777" y="7072725"/>
            <a:ext cx="7164057" cy="503215"/>
          </a:xfrm>
          <a:prstGeom prst="rect">
            <a:avLst/>
          </a:prstGeom>
          <a:solidFill>
            <a:schemeClr val="bg2">
              <a:lumMod val="25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GB" sz="2670" dirty="0"/>
              <a:t>Research Methods </a:t>
            </a:r>
          </a:p>
        </p:txBody>
      </p:sp>
      <p:sp>
        <p:nvSpPr>
          <p:cNvPr id="27" name="TextBox 26"/>
          <p:cNvSpPr txBox="1"/>
          <p:nvPr/>
        </p:nvSpPr>
        <p:spPr>
          <a:xfrm>
            <a:off x="8080541" y="10610707"/>
            <a:ext cx="7027616" cy="300082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marL="342900" indent="-342900">
              <a:lnSpc>
                <a:spcPct val="150000"/>
              </a:lnSpc>
              <a:buFont typeface="Arial" panose="020B0604020202020204" pitchFamily="34" charset="0"/>
              <a:buChar char="•"/>
            </a:pPr>
            <a:r>
              <a:rPr lang="en-US" sz="2100" dirty="0">
                <a:latin typeface="Arial" pitchFamily="34" charset="0"/>
                <a:cs typeface="Arial" pitchFamily="34" charset="0"/>
              </a:rPr>
              <a:t>Qualitative, semi-structured interviews with 20 participants.</a:t>
            </a:r>
          </a:p>
          <a:p>
            <a:pPr marL="342900" indent="-342900">
              <a:lnSpc>
                <a:spcPct val="150000"/>
              </a:lnSpc>
              <a:buFont typeface="Arial" panose="020B0604020202020204" pitchFamily="34" charset="0"/>
              <a:buChar char="•"/>
            </a:pPr>
            <a:r>
              <a:rPr lang="en-US" sz="2100" dirty="0">
                <a:latin typeface="Arial" pitchFamily="34" charset="0"/>
                <a:cs typeface="Arial" pitchFamily="34" charset="0"/>
              </a:rPr>
              <a:t>6 interviews done at the present moment.</a:t>
            </a:r>
          </a:p>
          <a:p>
            <a:pPr marL="342900" indent="-342900">
              <a:lnSpc>
                <a:spcPct val="150000"/>
              </a:lnSpc>
              <a:buFont typeface="Arial" panose="020B0604020202020204" pitchFamily="34" charset="0"/>
              <a:buChar char="•"/>
            </a:pPr>
            <a:r>
              <a:rPr lang="en-US" sz="2100" dirty="0">
                <a:latin typeface="Arial" pitchFamily="34" charset="0"/>
                <a:cs typeface="Arial" pitchFamily="34" charset="0"/>
              </a:rPr>
              <a:t>Inclusion criteria: minimum 8 years of experience in the UAE energy sector. </a:t>
            </a:r>
          </a:p>
          <a:p>
            <a:pPr marL="342900" indent="-342900">
              <a:lnSpc>
                <a:spcPct val="150000"/>
              </a:lnSpc>
              <a:buFont typeface="Arial" panose="020B0604020202020204" pitchFamily="34" charset="0"/>
              <a:buChar char="•"/>
            </a:pPr>
            <a:r>
              <a:rPr lang="en-US" sz="2100" dirty="0">
                <a:latin typeface="Arial" pitchFamily="34" charset="0"/>
                <a:cs typeface="Arial" pitchFamily="34" charset="0"/>
              </a:rPr>
              <a:t>Main source of primary data at the moment: ADNOC</a:t>
            </a:r>
          </a:p>
        </p:txBody>
      </p:sp>
      <p:sp>
        <p:nvSpPr>
          <p:cNvPr id="24" name="TextBox 23"/>
          <p:cNvSpPr txBox="1"/>
          <p:nvPr/>
        </p:nvSpPr>
        <p:spPr>
          <a:xfrm>
            <a:off x="43647" y="4618632"/>
            <a:ext cx="8026885" cy="358437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nSpc>
                <a:spcPct val="150000"/>
              </a:lnSpc>
            </a:pPr>
            <a:r>
              <a:rPr lang="en-US" altLang="x-none" sz="2200" dirty="0">
                <a:solidFill>
                  <a:schemeClr val="tx1">
                    <a:lumMod val="95000"/>
                    <a:lumOff val="5000"/>
                  </a:schemeClr>
                </a:solidFill>
                <a:latin typeface="Arial" pitchFamily="34" charset="0"/>
                <a:ea typeface="Arial" charset="0"/>
                <a:cs typeface="Arial" pitchFamily="34" charset="0"/>
              </a:rPr>
              <a:t>To comprehend what the UAE energy sector needs to build resilience it is important to understand the risks that the country faces </a:t>
            </a:r>
          </a:p>
          <a:p>
            <a:pPr>
              <a:lnSpc>
                <a:spcPct val="150000"/>
              </a:lnSpc>
            </a:pPr>
            <a:r>
              <a:rPr lang="en-GB" altLang="x-none" sz="2200" b="1" dirty="0">
                <a:solidFill>
                  <a:schemeClr val="tx1">
                    <a:lumMod val="95000"/>
                    <a:lumOff val="5000"/>
                  </a:schemeClr>
                </a:solidFill>
                <a:latin typeface="Arial" pitchFamily="34" charset="0"/>
                <a:ea typeface="Arial" charset="0"/>
                <a:cs typeface="Arial" pitchFamily="34" charset="0"/>
              </a:rPr>
              <a:t>Possible hazards</a:t>
            </a:r>
            <a:r>
              <a:rPr lang="en-US" altLang="x-none" sz="2200" b="1" dirty="0">
                <a:solidFill>
                  <a:schemeClr val="tx1">
                    <a:lumMod val="95000"/>
                    <a:lumOff val="5000"/>
                  </a:schemeClr>
                </a:solidFill>
                <a:latin typeface="Arial" pitchFamily="34" charset="0"/>
                <a:ea typeface="Arial" charset="0"/>
                <a:cs typeface="Arial" pitchFamily="34" charset="0"/>
              </a:rPr>
              <a:t>:</a:t>
            </a:r>
            <a:endParaRPr lang="en-GB" altLang="x-none" sz="2200" b="1" dirty="0">
              <a:solidFill>
                <a:schemeClr val="tx1">
                  <a:lumMod val="95000"/>
                  <a:lumOff val="5000"/>
                </a:schemeClr>
              </a:solidFill>
              <a:latin typeface="Arial" pitchFamily="34" charset="0"/>
              <a:ea typeface="Arial" charset="0"/>
              <a:cs typeface="Arial" pitchFamily="34" charset="0"/>
            </a:endParaRPr>
          </a:p>
          <a:p>
            <a:pPr>
              <a:lnSpc>
                <a:spcPct val="150000"/>
              </a:lnSpc>
              <a:buFont typeface="Wingdings" charset="2"/>
              <a:buChar char="§"/>
            </a:pPr>
            <a:r>
              <a:rPr lang="en-GB" altLang="x-none" sz="2200" b="1" dirty="0">
                <a:solidFill>
                  <a:schemeClr val="tx1">
                    <a:lumMod val="95000"/>
                    <a:lumOff val="5000"/>
                  </a:schemeClr>
                </a:solidFill>
                <a:latin typeface="Arial" pitchFamily="34" charset="0"/>
                <a:ea typeface="Arial" charset="0"/>
                <a:cs typeface="Arial" pitchFamily="34" charset="0"/>
              </a:rPr>
              <a:t>Natural: </a:t>
            </a:r>
            <a:r>
              <a:rPr lang="en-GB" altLang="x-none" sz="2200" dirty="0">
                <a:solidFill>
                  <a:schemeClr val="tx1">
                    <a:lumMod val="95000"/>
                    <a:lumOff val="5000"/>
                  </a:schemeClr>
                </a:solidFill>
                <a:latin typeface="Arial" pitchFamily="34" charset="0"/>
                <a:ea typeface="Arial" charset="0"/>
                <a:cs typeface="Arial" pitchFamily="34" charset="0"/>
              </a:rPr>
              <a:t>Earthquakes Tsunamis Climate change (tropical storms, water cycle disruptions, </a:t>
            </a:r>
            <a:r>
              <a:rPr lang="en-GB" altLang="x-none" sz="2200" dirty="0" err="1">
                <a:solidFill>
                  <a:schemeClr val="tx1">
                    <a:lumMod val="95000"/>
                    <a:lumOff val="5000"/>
                  </a:schemeClr>
                </a:solidFill>
                <a:latin typeface="Arial" pitchFamily="34" charset="0"/>
                <a:ea typeface="Arial" charset="0"/>
                <a:cs typeface="Arial" pitchFamily="34" charset="0"/>
              </a:rPr>
              <a:t>etc</a:t>
            </a:r>
            <a:r>
              <a:rPr lang="en-GB" altLang="x-none" sz="2200" dirty="0">
                <a:solidFill>
                  <a:schemeClr val="tx1">
                    <a:lumMod val="95000"/>
                    <a:lumOff val="5000"/>
                  </a:schemeClr>
                </a:solidFill>
                <a:latin typeface="Arial" pitchFamily="34" charset="0"/>
                <a:ea typeface="Arial" charset="0"/>
                <a:cs typeface="Arial" pitchFamily="34" charset="0"/>
              </a:rPr>
              <a:t>)</a:t>
            </a:r>
          </a:p>
          <a:p>
            <a:pPr>
              <a:lnSpc>
                <a:spcPct val="150000"/>
              </a:lnSpc>
              <a:buFont typeface="Wingdings" charset="2"/>
              <a:buChar char="§"/>
            </a:pPr>
            <a:r>
              <a:rPr lang="en-GB" altLang="x-none" sz="2200" b="1" dirty="0">
                <a:solidFill>
                  <a:schemeClr val="tx1">
                    <a:lumMod val="95000"/>
                    <a:lumOff val="5000"/>
                  </a:schemeClr>
                </a:solidFill>
                <a:latin typeface="Arial" pitchFamily="34" charset="0"/>
                <a:ea typeface="Arial" charset="0"/>
                <a:cs typeface="Arial" pitchFamily="34" charset="0"/>
              </a:rPr>
              <a:t>Man-made: </a:t>
            </a:r>
            <a:r>
              <a:rPr lang="en-GB" altLang="x-none" sz="2200" dirty="0">
                <a:solidFill>
                  <a:schemeClr val="tx1">
                    <a:lumMod val="95000"/>
                    <a:lumOff val="5000"/>
                  </a:schemeClr>
                </a:solidFill>
                <a:latin typeface="Arial" pitchFamily="34" charset="0"/>
                <a:ea typeface="Arial" charset="0"/>
                <a:cs typeface="Arial" pitchFamily="34" charset="0"/>
              </a:rPr>
              <a:t>Accidents  Terrorism Cyber security</a:t>
            </a:r>
          </a:p>
        </p:txBody>
      </p:sp>
      <p:sp>
        <p:nvSpPr>
          <p:cNvPr id="29" name="TextBox 28"/>
          <p:cNvSpPr txBox="1"/>
          <p:nvPr/>
        </p:nvSpPr>
        <p:spPr>
          <a:xfrm>
            <a:off x="-48502" y="4118070"/>
            <a:ext cx="8017172" cy="503215"/>
          </a:xfrm>
          <a:prstGeom prst="rect">
            <a:avLst/>
          </a:prstGeom>
          <a:solidFill>
            <a:schemeClr val="bg2">
              <a:lumMod val="25000"/>
            </a:schemeClr>
          </a:solidFill>
        </p:spPr>
        <p:style>
          <a:lnRef idx="3">
            <a:schemeClr val="lt1"/>
          </a:lnRef>
          <a:fillRef idx="1">
            <a:schemeClr val="accent1"/>
          </a:fillRef>
          <a:effectRef idx="1">
            <a:schemeClr val="accent1"/>
          </a:effectRef>
          <a:fontRef idx="minor">
            <a:schemeClr val="lt1"/>
          </a:fontRef>
        </p:style>
        <p:txBody>
          <a:bodyPr wrap="square" rtlCol="0">
            <a:spAutoFit/>
          </a:bodyPr>
          <a:lstStyle/>
          <a:p>
            <a:pPr algn="ctr"/>
            <a:r>
              <a:rPr lang="en-GB" sz="2670" dirty="0"/>
              <a:t>Research problem</a:t>
            </a:r>
          </a:p>
        </p:txBody>
      </p:sp>
      <p:pic>
        <p:nvPicPr>
          <p:cNvPr id="30" name="Picture 29" descr="onion"/>
          <p:cNvPicPr/>
          <p:nvPr/>
        </p:nvPicPr>
        <p:blipFill>
          <a:blip r:embed="rId2">
            <a:extLst>
              <a:ext uri="{28A0092B-C50C-407E-A947-70E740481C1C}">
                <a14:useLocalDpi xmlns:a14="http://schemas.microsoft.com/office/drawing/2010/main" val="0"/>
              </a:ext>
            </a:extLst>
          </a:blip>
          <a:srcRect/>
          <a:stretch>
            <a:fillRect/>
          </a:stretch>
        </p:blipFill>
        <p:spPr bwMode="auto">
          <a:xfrm>
            <a:off x="8190160" y="7575207"/>
            <a:ext cx="6953034" cy="3034766"/>
          </a:xfrm>
          <a:prstGeom prst="rect">
            <a:avLst/>
          </a:prstGeom>
          <a:noFill/>
          <a:ln>
            <a:noFill/>
          </a:ln>
        </p:spPr>
      </p:pic>
    </p:spTree>
    <p:extLst>
      <p:ext uri="{BB962C8B-B14F-4D97-AF65-F5344CB8AC3E}">
        <p14:creationId xmlns:p14="http://schemas.microsoft.com/office/powerpoint/2010/main" val="163530028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0</TotalTime>
  <Words>501</Words>
  <Application>Microsoft Office PowerPoint</Application>
  <PresentationFormat>Custom</PresentationFormat>
  <Paragraphs>39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Retrospect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Saqer Alqassimi</cp:lastModifiedBy>
  <cp:revision>3</cp:revision>
  <dcterms:created xsi:type="dcterms:W3CDTF">2021-06-22T08:59:57Z</dcterms:created>
  <dcterms:modified xsi:type="dcterms:W3CDTF">2021-06-22T10:13:50Z</dcterms:modified>
</cp:coreProperties>
</file>