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EE79"/>
    <a:srgbClr val="7068BC"/>
    <a:srgbClr val="F76DE3"/>
    <a:srgbClr val="F995EB"/>
    <a:srgbClr val="FFD757"/>
    <a:srgbClr val="F5918F"/>
    <a:srgbClr val="F21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142BA-2099-4E16-B574-95487F70AEC7}" v="190" dt="2022-05-31T12:40:37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2" autoAdjust="0"/>
    <p:restoredTop sz="94660"/>
  </p:normalViewPr>
  <p:slideViewPr>
    <p:cSldViewPr snapToGrid="0">
      <p:cViewPr>
        <p:scale>
          <a:sx n="30" d="100"/>
          <a:sy n="30" d="100"/>
        </p:scale>
        <p:origin x="1134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Cooper" userId="436f074b8adf01b1" providerId="LiveId" clId="{4BF142BA-2099-4E16-B574-95487F70AEC7}"/>
    <pc:docChg chg="undo custSel modSld">
      <pc:chgData name="Ella Cooper" userId="436f074b8adf01b1" providerId="LiveId" clId="{4BF142BA-2099-4E16-B574-95487F70AEC7}" dt="2022-05-31T13:04:41.444" v="4186" actId="1076"/>
      <pc:docMkLst>
        <pc:docMk/>
      </pc:docMkLst>
      <pc:sldChg chg="addSp delSp modSp mod setBg">
        <pc:chgData name="Ella Cooper" userId="436f074b8adf01b1" providerId="LiveId" clId="{4BF142BA-2099-4E16-B574-95487F70AEC7}" dt="2022-05-31T13:04:41.444" v="4186" actId="1076"/>
        <pc:sldMkLst>
          <pc:docMk/>
          <pc:sldMk cId="3533849239" sldId="256"/>
        </pc:sldMkLst>
        <pc:spChg chg="mod">
          <ac:chgData name="Ella Cooper" userId="436f074b8adf01b1" providerId="LiveId" clId="{4BF142BA-2099-4E16-B574-95487F70AEC7}" dt="2022-05-28T13:24:53.557" v="520" actId="207"/>
          <ac:spMkLst>
            <pc:docMk/>
            <pc:sldMk cId="3533849239" sldId="256"/>
            <ac:spMk id="2" creationId="{7E3D7D37-6F93-3D98-3E63-65F0696269A6}"/>
          </ac:spMkLst>
        </pc:spChg>
        <pc:spChg chg="add mod">
          <ac:chgData name="Ella Cooper" userId="436f074b8adf01b1" providerId="LiveId" clId="{4BF142BA-2099-4E16-B574-95487F70AEC7}" dt="2022-05-31T12:39:46.356" v="4073" actId="1076"/>
          <ac:spMkLst>
            <pc:docMk/>
            <pc:sldMk cId="3533849239" sldId="256"/>
            <ac:spMk id="3" creationId="{BA1B40FC-CF1D-E53E-DF9E-F89BF20953DD}"/>
          </ac:spMkLst>
        </pc:spChg>
        <pc:spChg chg="mod">
          <ac:chgData name="Ella Cooper" userId="436f074b8adf01b1" providerId="LiveId" clId="{4BF142BA-2099-4E16-B574-95487F70AEC7}" dt="2022-05-31T12:58:01.089" v="4181" actId="20577"/>
          <ac:spMkLst>
            <pc:docMk/>
            <pc:sldMk cId="3533849239" sldId="256"/>
            <ac:spMk id="4" creationId="{224D251A-F57F-032E-5855-ADE078BEB1E7}"/>
          </ac:spMkLst>
        </pc:spChg>
        <pc:spChg chg="add del mod">
          <ac:chgData name="Ella Cooper" userId="436f074b8adf01b1" providerId="LiveId" clId="{4BF142BA-2099-4E16-B574-95487F70AEC7}" dt="2022-05-26T16:26:49.751" v="36" actId="21"/>
          <ac:spMkLst>
            <pc:docMk/>
            <pc:sldMk cId="3533849239" sldId="256"/>
            <ac:spMk id="4" creationId="{B0B4C371-60EB-F6A0-AC2E-777C2B6C0F78}"/>
          </ac:spMkLst>
        </pc:spChg>
        <pc:spChg chg="add mod">
          <ac:chgData name="Ella Cooper" userId="436f074b8adf01b1" providerId="LiveId" clId="{4BF142BA-2099-4E16-B574-95487F70AEC7}" dt="2022-05-31T12:41:52.692" v="4090" actId="14100"/>
          <ac:spMkLst>
            <pc:docMk/>
            <pc:sldMk cId="3533849239" sldId="256"/>
            <ac:spMk id="5" creationId="{81B5AAD5-AE5D-24A1-038E-B3DAC01D83C1}"/>
          </ac:spMkLst>
        </pc:spChg>
        <pc:spChg chg="mod">
          <ac:chgData name="Ella Cooper" userId="436f074b8adf01b1" providerId="LiveId" clId="{4BF142BA-2099-4E16-B574-95487F70AEC7}" dt="2022-05-31T13:04:08.469" v="4184" actId="1076"/>
          <ac:spMkLst>
            <pc:docMk/>
            <pc:sldMk cId="3533849239" sldId="256"/>
            <ac:spMk id="6" creationId="{7AB7DD4C-5477-C1E7-C08F-3BD1ECD18E62}"/>
          </ac:spMkLst>
        </pc:spChg>
        <pc:spChg chg="add del mod">
          <ac:chgData name="Ella Cooper" userId="436f074b8adf01b1" providerId="LiveId" clId="{4BF142BA-2099-4E16-B574-95487F70AEC7}" dt="2022-05-26T16:27:22.509" v="46" actId="21"/>
          <ac:spMkLst>
            <pc:docMk/>
            <pc:sldMk cId="3533849239" sldId="256"/>
            <ac:spMk id="6" creationId="{D88240CC-B824-0C94-9C77-554ADE701145}"/>
          </ac:spMkLst>
        </pc:spChg>
        <pc:spChg chg="add mod">
          <ac:chgData name="Ella Cooper" userId="436f074b8adf01b1" providerId="LiveId" clId="{4BF142BA-2099-4E16-B574-95487F70AEC7}" dt="2022-05-28T14:33:40.254" v="1764" actId="114"/>
          <ac:spMkLst>
            <pc:docMk/>
            <pc:sldMk cId="3533849239" sldId="256"/>
            <ac:spMk id="7" creationId="{14FAC603-A96F-C171-D08E-3651F50BC236}"/>
          </ac:spMkLst>
        </pc:spChg>
        <pc:spChg chg="add del mod">
          <ac:chgData name="Ella Cooper" userId="436f074b8adf01b1" providerId="LiveId" clId="{4BF142BA-2099-4E16-B574-95487F70AEC7}" dt="2022-05-26T16:27:46.085" v="55" actId="21"/>
          <ac:spMkLst>
            <pc:docMk/>
            <pc:sldMk cId="3533849239" sldId="256"/>
            <ac:spMk id="7" creationId="{94E6B0CA-29FA-41D7-A1CA-10615B1F5F0D}"/>
          </ac:spMkLst>
        </pc:spChg>
        <pc:spChg chg="mod">
          <ac:chgData name="Ella Cooper" userId="436f074b8adf01b1" providerId="LiveId" clId="{4BF142BA-2099-4E16-B574-95487F70AEC7}" dt="2022-05-31T12:24:19.280" v="3515" actId="20577"/>
          <ac:spMkLst>
            <pc:docMk/>
            <pc:sldMk cId="3533849239" sldId="256"/>
            <ac:spMk id="8" creationId="{4F3FAE6B-0BCF-F4A8-8A1B-CE295D247100}"/>
          </ac:spMkLst>
        </pc:spChg>
        <pc:spChg chg="add del mod">
          <ac:chgData name="Ella Cooper" userId="436f074b8adf01b1" providerId="LiveId" clId="{4BF142BA-2099-4E16-B574-95487F70AEC7}" dt="2022-05-26T16:28:17.249" v="64" actId="21"/>
          <ac:spMkLst>
            <pc:docMk/>
            <pc:sldMk cId="3533849239" sldId="256"/>
            <ac:spMk id="8" creationId="{878B87E2-F927-E997-3BEA-C99C46EF8F17}"/>
          </ac:spMkLst>
        </pc:spChg>
        <pc:spChg chg="add del mod">
          <ac:chgData name="Ella Cooper" userId="436f074b8adf01b1" providerId="LiveId" clId="{4BF142BA-2099-4E16-B574-95487F70AEC7}" dt="2022-05-26T16:28:08.869" v="61" actId="21"/>
          <ac:spMkLst>
            <pc:docMk/>
            <pc:sldMk cId="3533849239" sldId="256"/>
            <ac:spMk id="9" creationId="{DA5EC393-7863-18EE-FEF4-D762C16982D9}"/>
          </ac:spMkLst>
        </pc:spChg>
        <pc:spChg chg="mod">
          <ac:chgData name="Ella Cooper" userId="436f074b8adf01b1" providerId="LiveId" clId="{4BF142BA-2099-4E16-B574-95487F70AEC7}" dt="2022-05-31T12:41:01.312" v="4084" actId="1076"/>
          <ac:spMkLst>
            <pc:docMk/>
            <pc:sldMk cId="3533849239" sldId="256"/>
            <ac:spMk id="9" creationId="{F74E4302-AB19-AED2-2121-F005310223A0}"/>
          </ac:spMkLst>
        </pc:spChg>
        <pc:spChg chg="add mod">
          <ac:chgData name="Ella Cooper" userId="436f074b8adf01b1" providerId="LiveId" clId="{4BF142BA-2099-4E16-B574-95487F70AEC7}" dt="2022-05-28T13:29:41.474" v="541" actId="207"/>
          <ac:spMkLst>
            <pc:docMk/>
            <pc:sldMk cId="3533849239" sldId="256"/>
            <ac:spMk id="10" creationId="{C5424103-A106-E00A-6310-A5096C98D50B}"/>
          </ac:spMkLst>
        </pc:spChg>
        <pc:spChg chg="add mod">
          <ac:chgData name="Ella Cooper" userId="436f074b8adf01b1" providerId="LiveId" clId="{4BF142BA-2099-4E16-B574-95487F70AEC7}" dt="2022-05-31T12:57:26.848" v="4178" actId="14100"/>
          <ac:spMkLst>
            <pc:docMk/>
            <pc:sldMk cId="3533849239" sldId="256"/>
            <ac:spMk id="11" creationId="{FAD822A3-D685-FFBB-DB7D-FE92DECBC3F1}"/>
          </ac:spMkLst>
        </pc:spChg>
        <pc:spChg chg="add mod">
          <ac:chgData name="Ella Cooper" userId="436f074b8adf01b1" providerId="LiveId" clId="{4BF142BA-2099-4E16-B574-95487F70AEC7}" dt="2022-05-31T12:32:34.464" v="3925" actId="20577"/>
          <ac:spMkLst>
            <pc:docMk/>
            <pc:sldMk cId="3533849239" sldId="256"/>
            <ac:spMk id="12" creationId="{127E6C5F-4240-2E7D-FA83-B230845C4EB6}"/>
          </ac:spMkLst>
        </pc:spChg>
        <pc:spChg chg="add del mod">
          <ac:chgData name="Ella Cooper" userId="436f074b8adf01b1" providerId="LiveId" clId="{4BF142BA-2099-4E16-B574-95487F70AEC7}" dt="2022-05-26T16:27:33.627" v="50" actId="21"/>
          <ac:spMkLst>
            <pc:docMk/>
            <pc:sldMk cId="3533849239" sldId="256"/>
            <ac:spMk id="12" creationId="{BB490297-9D31-C6BE-12E4-40FAB30505AC}"/>
          </ac:spMkLst>
        </pc:spChg>
        <pc:spChg chg="add mod">
          <ac:chgData name="Ella Cooper" userId="436f074b8adf01b1" providerId="LiveId" clId="{4BF142BA-2099-4E16-B574-95487F70AEC7}" dt="2022-05-31T12:39:52.754" v="4075" actId="14100"/>
          <ac:spMkLst>
            <pc:docMk/>
            <pc:sldMk cId="3533849239" sldId="256"/>
            <ac:spMk id="13" creationId="{10DE1F84-974F-EC66-AFCF-7004C6DDBC2D}"/>
          </ac:spMkLst>
        </pc:spChg>
        <pc:spChg chg="add mod">
          <ac:chgData name="Ella Cooper" userId="436f074b8adf01b1" providerId="LiveId" clId="{4BF142BA-2099-4E16-B574-95487F70AEC7}" dt="2022-05-31T12:40:50.902" v="4082" actId="1076"/>
          <ac:spMkLst>
            <pc:docMk/>
            <pc:sldMk cId="3533849239" sldId="256"/>
            <ac:spMk id="14" creationId="{02C4A454-9DBE-37BB-9E21-51A0FFFB314F}"/>
          </ac:spMkLst>
        </pc:spChg>
        <pc:spChg chg="add mod">
          <ac:chgData name="Ella Cooper" userId="436f074b8adf01b1" providerId="LiveId" clId="{4BF142BA-2099-4E16-B574-95487F70AEC7}" dt="2022-05-31T12:41:26.486" v="4086" actId="14100"/>
          <ac:spMkLst>
            <pc:docMk/>
            <pc:sldMk cId="3533849239" sldId="256"/>
            <ac:spMk id="15" creationId="{558512BA-B37D-14A2-5952-8C7930BF83F0}"/>
          </ac:spMkLst>
        </pc:spChg>
        <pc:spChg chg="add mod">
          <ac:chgData name="Ella Cooper" userId="436f074b8adf01b1" providerId="LiveId" clId="{4BF142BA-2099-4E16-B574-95487F70AEC7}" dt="2022-05-28T13:09:46.126" v="262" actId="14100"/>
          <ac:spMkLst>
            <pc:docMk/>
            <pc:sldMk cId="3533849239" sldId="256"/>
            <ac:spMk id="16" creationId="{85C6D350-55B6-3405-FF79-0366056573C1}"/>
          </ac:spMkLst>
        </pc:spChg>
        <pc:spChg chg="add mod">
          <ac:chgData name="Ella Cooper" userId="436f074b8adf01b1" providerId="LiveId" clId="{4BF142BA-2099-4E16-B574-95487F70AEC7}" dt="2022-05-31T13:04:41.444" v="4186" actId="1076"/>
          <ac:spMkLst>
            <pc:docMk/>
            <pc:sldMk cId="3533849239" sldId="256"/>
            <ac:spMk id="17" creationId="{E3E0D557-F76D-D724-8B1A-846AA5FCDE6E}"/>
          </ac:spMkLst>
        </pc:spChg>
        <pc:spChg chg="add mod">
          <ac:chgData name="Ella Cooper" userId="436f074b8adf01b1" providerId="LiveId" clId="{4BF142BA-2099-4E16-B574-95487F70AEC7}" dt="2022-05-31T13:03:55.274" v="4183" actId="1076"/>
          <ac:spMkLst>
            <pc:docMk/>
            <pc:sldMk cId="3533849239" sldId="256"/>
            <ac:spMk id="18" creationId="{E448A5B0-FDF0-3D1D-42F6-9E61F74AFCE4}"/>
          </ac:spMkLst>
        </pc:spChg>
        <pc:spChg chg="add mod">
          <ac:chgData name="Ella Cooper" userId="436f074b8adf01b1" providerId="LiveId" clId="{4BF142BA-2099-4E16-B574-95487F70AEC7}" dt="2022-05-31T12:40:56.873" v="4083" actId="1076"/>
          <ac:spMkLst>
            <pc:docMk/>
            <pc:sldMk cId="3533849239" sldId="256"/>
            <ac:spMk id="19" creationId="{C01DA455-008F-58E7-F6DD-F6F1BBC6AF97}"/>
          </ac:spMkLst>
        </pc:spChg>
        <pc:spChg chg="add mod">
          <ac:chgData name="Ella Cooper" userId="436f074b8adf01b1" providerId="LiveId" clId="{4BF142BA-2099-4E16-B574-95487F70AEC7}" dt="2022-05-31T13:04:20.057" v="4185" actId="1076"/>
          <ac:spMkLst>
            <pc:docMk/>
            <pc:sldMk cId="3533849239" sldId="256"/>
            <ac:spMk id="20" creationId="{680A7A83-A6B1-2116-1FE9-80A1C42BC1F5}"/>
          </ac:spMkLst>
        </pc:spChg>
        <pc:spChg chg="add mod">
          <ac:chgData name="Ella Cooper" userId="436f074b8adf01b1" providerId="LiveId" clId="{4BF142BA-2099-4E16-B574-95487F70AEC7}" dt="2022-05-28T13:29:52.160" v="545" actId="207"/>
          <ac:spMkLst>
            <pc:docMk/>
            <pc:sldMk cId="3533849239" sldId="256"/>
            <ac:spMk id="21" creationId="{B9A191BE-4264-4386-AD62-5764CCF7CADD}"/>
          </ac:spMkLst>
        </pc:spChg>
        <pc:spChg chg="add mod">
          <ac:chgData name="Ella Cooper" userId="436f074b8adf01b1" providerId="LiveId" clId="{4BF142BA-2099-4E16-B574-95487F70AEC7}" dt="2022-05-31T12:57:37.112" v="4180" actId="1076"/>
          <ac:spMkLst>
            <pc:docMk/>
            <pc:sldMk cId="3533849239" sldId="256"/>
            <ac:spMk id="22" creationId="{3C630C27-6055-8539-17DF-F65034919CE4}"/>
          </ac:spMkLst>
        </pc:spChg>
        <pc:spChg chg="add mod">
          <ac:chgData name="Ella Cooper" userId="436f074b8adf01b1" providerId="LiveId" clId="{4BF142BA-2099-4E16-B574-95487F70AEC7}" dt="2022-05-28T13:23:29.162" v="518" actId="255"/>
          <ac:spMkLst>
            <pc:docMk/>
            <pc:sldMk cId="3533849239" sldId="256"/>
            <ac:spMk id="23" creationId="{AB01BC9B-EE66-67A7-0F8C-762461E411C6}"/>
          </ac:spMkLst>
        </pc:spChg>
        <pc:spChg chg="mod">
          <ac:chgData name="Ella Cooper" userId="436f074b8adf01b1" providerId="LiveId" clId="{4BF142BA-2099-4E16-B574-95487F70AEC7}" dt="2022-05-31T12:24:17.197" v="3514" actId="20577"/>
          <ac:spMkLst>
            <pc:docMk/>
            <pc:sldMk cId="3533849239" sldId="256"/>
            <ac:spMk id="26" creationId="{13EF0E07-9B6C-4D8E-0491-0E8898D8EE3A}"/>
          </ac:spMkLst>
        </pc:spChg>
        <pc:spChg chg="del mod">
          <ac:chgData name="Ella Cooper" userId="436f074b8adf01b1" providerId="LiveId" clId="{4BF142BA-2099-4E16-B574-95487F70AEC7}" dt="2022-05-31T12:54:32.049" v="4177" actId="21"/>
          <ac:spMkLst>
            <pc:docMk/>
            <pc:sldMk cId="3533849239" sldId="256"/>
            <ac:spMk id="27" creationId="{C06C25C2-F13E-1DA9-AF01-4095D619446B}"/>
          </ac:spMkLst>
        </pc:spChg>
        <pc:spChg chg="add mod ord">
          <ac:chgData name="Ella Cooper" userId="436f074b8adf01b1" providerId="LiveId" clId="{4BF142BA-2099-4E16-B574-95487F70AEC7}" dt="2022-05-31T12:49:17.964" v="4163" actId="20577"/>
          <ac:spMkLst>
            <pc:docMk/>
            <pc:sldMk cId="3533849239" sldId="256"/>
            <ac:spMk id="29" creationId="{ABDCFC96-F417-D704-BADE-CDFBADB5063B}"/>
          </ac:spMkLst>
        </pc:spChg>
        <pc:picChg chg="add del mod">
          <ac:chgData name="Ella Cooper" userId="436f074b8adf01b1" providerId="LiveId" clId="{4BF142BA-2099-4E16-B574-95487F70AEC7}" dt="2022-05-28T13:36:34.930" v="553"/>
          <ac:picMkLst>
            <pc:docMk/>
            <pc:sldMk cId="3533849239" sldId="256"/>
            <ac:picMk id="8" creationId="{D587B860-6074-4BC0-86AE-2395DD32A4C8}"/>
          </ac:picMkLst>
        </pc:picChg>
        <pc:picChg chg="add del mod">
          <ac:chgData name="Ella Cooper" userId="436f074b8adf01b1" providerId="LiveId" clId="{4BF142BA-2099-4E16-B574-95487F70AEC7}" dt="2022-05-28T13:37:17.754" v="561"/>
          <ac:picMkLst>
            <pc:docMk/>
            <pc:sldMk cId="3533849239" sldId="256"/>
            <ac:picMk id="9" creationId="{95F6D0DA-FC32-8C6A-A04B-0F26A2F5D46B}"/>
          </ac:picMkLst>
        </pc:picChg>
        <pc:picChg chg="del mod">
          <ac:chgData name="Ella Cooper" userId="436f074b8adf01b1" providerId="LiveId" clId="{4BF142BA-2099-4E16-B574-95487F70AEC7}" dt="2022-05-31T12:54:25.698" v="4176" actId="21"/>
          <ac:picMkLst>
            <pc:docMk/>
            <pc:sldMk cId="3533849239" sldId="256"/>
            <ac:picMk id="21" creationId="{73673D6C-840D-0A09-9AC9-F03C45FDFDFD}"/>
          </ac:picMkLst>
        </pc:picChg>
        <pc:picChg chg="add del mod modCrop">
          <ac:chgData name="Ella Cooper" userId="436f074b8adf01b1" providerId="LiveId" clId="{4BF142BA-2099-4E16-B574-95487F70AEC7}" dt="2022-05-31T12:25:52.814" v="3529" actId="21"/>
          <ac:picMkLst>
            <pc:docMk/>
            <pc:sldMk cId="3533849239" sldId="256"/>
            <ac:picMk id="23" creationId="{544C7270-A127-8D9C-AEB8-050376474542}"/>
          </ac:picMkLst>
        </pc:picChg>
        <pc:picChg chg="add del mod">
          <ac:chgData name="Ella Cooper" userId="436f074b8adf01b1" providerId="LiveId" clId="{4BF142BA-2099-4E16-B574-95487F70AEC7}" dt="2022-05-31T12:24:49.443" v="3517" actId="21"/>
          <ac:picMkLst>
            <pc:docMk/>
            <pc:sldMk cId="3533849239" sldId="256"/>
            <ac:picMk id="24" creationId="{CC07E9EB-61D0-0B5C-ED33-08D87A4B1BDF}"/>
          </ac:picMkLst>
        </pc:picChg>
        <pc:picChg chg="add mod ord modCrop">
          <ac:chgData name="Ella Cooper" userId="436f074b8adf01b1" providerId="LiveId" clId="{4BF142BA-2099-4E16-B574-95487F70AEC7}" dt="2022-05-31T12:42:49.686" v="4153" actId="1076"/>
          <ac:picMkLst>
            <pc:docMk/>
            <pc:sldMk cId="3533849239" sldId="256"/>
            <ac:picMk id="28" creationId="{F102A53C-A540-E358-D16C-9623E00FBD98}"/>
          </ac:picMkLst>
        </pc:picChg>
        <pc:picChg chg="mod">
          <ac:chgData name="Ella Cooper" userId="436f074b8adf01b1" providerId="LiveId" clId="{4BF142BA-2099-4E16-B574-95487F70AEC7}" dt="2022-05-31T12:40:37.057" v="4081" actId="14100"/>
          <ac:picMkLst>
            <pc:docMk/>
            <pc:sldMk cId="3533849239" sldId="256"/>
            <ac:picMk id="1026" creationId="{2ED57A6B-017D-CB59-2026-630C726BE637}"/>
          </ac:picMkLst>
        </pc:picChg>
        <pc:picChg chg="add del mod">
          <ac:chgData name="Ella Cooper" userId="436f074b8adf01b1" providerId="LiveId" clId="{4BF142BA-2099-4E16-B574-95487F70AEC7}" dt="2022-05-26T16:41:49.938" v="220" actId="21"/>
          <ac:picMkLst>
            <pc:docMk/>
            <pc:sldMk cId="3533849239" sldId="256"/>
            <ac:picMk id="1028" creationId="{2F7577C9-7EC3-548F-7F5E-1662FCB692DD}"/>
          </ac:picMkLst>
        </pc:picChg>
        <pc:picChg chg="add mod">
          <ac:chgData name="Ella Cooper" userId="436f074b8adf01b1" providerId="LiveId" clId="{4BF142BA-2099-4E16-B574-95487F70AEC7}" dt="2022-05-31T12:22:57.151" v="3501" actId="14100"/>
          <ac:picMkLst>
            <pc:docMk/>
            <pc:sldMk cId="3533849239" sldId="256"/>
            <ac:picMk id="1028" creationId="{593E24FD-95C4-B1DC-092C-3ACD91C00B4F}"/>
          </ac:picMkLst>
        </pc:picChg>
        <pc:picChg chg="add del mod">
          <ac:chgData name="Ella Cooper" userId="436f074b8adf01b1" providerId="LiveId" clId="{4BF142BA-2099-4E16-B574-95487F70AEC7}" dt="2022-05-28T13:08:22.872" v="244" actId="21"/>
          <ac:picMkLst>
            <pc:docMk/>
            <pc:sldMk cId="3533849239" sldId="256"/>
            <ac:picMk id="1030" creationId="{8E1DF152-6A9C-2DB3-DA60-811BCB9955BA}"/>
          </ac:picMkLst>
        </pc:picChg>
        <pc:picChg chg="add mod">
          <ac:chgData name="Ella Cooper" userId="436f074b8adf01b1" providerId="LiveId" clId="{4BF142BA-2099-4E16-B574-95487F70AEC7}" dt="2022-05-31T12:22:54.150" v="3500" actId="14100"/>
          <ac:picMkLst>
            <pc:docMk/>
            <pc:sldMk cId="3533849239" sldId="256"/>
            <ac:picMk id="1032" creationId="{224407D7-5D6E-1EED-D07E-BC8F0DF38F5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55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9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79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9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20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9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6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95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6D65-7EF4-4F2F-A731-A8E0697CFCF0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01D0-BD2A-43AA-9D0E-CEB6E99CE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439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7D37-6F93-3D98-3E63-65F069626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577" y="-221080"/>
            <a:ext cx="19718050" cy="3437789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invasion of the greater white-toothed shrew, and the potential disruption of the relationship between parasites and the native pygmy shrew in Ireland</a:t>
            </a:r>
            <a:endParaRPr lang="en-GB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University of Salford : Rankings, Fees &amp; Courses Details | Top Universities">
            <a:extLst>
              <a:ext uri="{FF2B5EF4-FFF2-40B4-BE49-F238E27FC236}">
                <a16:creationId xmlns:a16="http://schemas.microsoft.com/office/drawing/2014/main" id="{2ED57A6B-017D-CB59-2026-630C726BE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27189" r="3850" b="25238"/>
          <a:stretch/>
        </p:blipFill>
        <p:spPr bwMode="auto">
          <a:xfrm>
            <a:off x="24661972" y="2289154"/>
            <a:ext cx="4342978" cy="258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B5AAD5-AE5D-24A1-038E-B3DAC01D83C1}"/>
              </a:ext>
            </a:extLst>
          </p:cNvPr>
          <p:cNvSpPr/>
          <p:nvPr/>
        </p:nvSpPr>
        <p:spPr>
          <a:xfrm>
            <a:off x="753026" y="603903"/>
            <a:ext cx="8562109" cy="14795737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D822A3-D685-FFBB-DB7D-FE92DECBC3F1}"/>
              </a:ext>
            </a:extLst>
          </p:cNvPr>
          <p:cNvSpPr/>
          <p:nvPr/>
        </p:nvSpPr>
        <p:spPr>
          <a:xfrm>
            <a:off x="753026" y="16588262"/>
            <a:ext cx="8562109" cy="419145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DE1F84-974F-EC66-AFCF-7004C6DDBC2D}"/>
              </a:ext>
            </a:extLst>
          </p:cNvPr>
          <p:cNvSpPr/>
          <p:nvPr/>
        </p:nvSpPr>
        <p:spPr>
          <a:xfrm>
            <a:off x="10255577" y="5453743"/>
            <a:ext cx="9941596" cy="15331985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C4A454-9DBE-37BB-9E21-51A0FFFB314F}"/>
              </a:ext>
            </a:extLst>
          </p:cNvPr>
          <p:cNvSpPr/>
          <p:nvPr/>
        </p:nvSpPr>
        <p:spPr>
          <a:xfrm>
            <a:off x="21095559" y="5453743"/>
            <a:ext cx="8379061" cy="8593594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8512BA-B37D-14A2-5952-8C7930BF83F0}"/>
              </a:ext>
            </a:extLst>
          </p:cNvPr>
          <p:cNvSpPr/>
          <p:nvPr/>
        </p:nvSpPr>
        <p:spPr>
          <a:xfrm>
            <a:off x="21095560" y="15399641"/>
            <a:ext cx="8379060" cy="5380079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424103-A106-E00A-6310-A5096C98D50B}"/>
              </a:ext>
            </a:extLst>
          </p:cNvPr>
          <p:cNvSpPr txBox="1"/>
          <p:nvPr/>
        </p:nvSpPr>
        <p:spPr>
          <a:xfrm>
            <a:off x="871719" y="780011"/>
            <a:ext cx="8355404" cy="646331"/>
          </a:xfrm>
          <a:prstGeom prst="rect">
            <a:avLst/>
          </a:prstGeom>
          <a:solidFill>
            <a:srgbClr val="44E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E0D557-F76D-D724-8B1A-846AA5FCDE6E}"/>
              </a:ext>
            </a:extLst>
          </p:cNvPr>
          <p:cNvSpPr txBox="1"/>
          <p:nvPr/>
        </p:nvSpPr>
        <p:spPr>
          <a:xfrm>
            <a:off x="856378" y="16726356"/>
            <a:ext cx="8355404" cy="646331"/>
          </a:xfrm>
          <a:prstGeom prst="rect">
            <a:avLst/>
          </a:prstGeom>
          <a:solidFill>
            <a:srgbClr val="44E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48A5B0-FDF0-3D1D-42F6-9E61F74AFCE4}"/>
              </a:ext>
            </a:extLst>
          </p:cNvPr>
          <p:cNvSpPr txBox="1"/>
          <p:nvPr/>
        </p:nvSpPr>
        <p:spPr>
          <a:xfrm>
            <a:off x="10432203" y="5610647"/>
            <a:ext cx="9588344" cy="707886"/>
          </a:xfrm>
          <a:prstGeom prst="rect">
            <a:avLst/>
          </a:prstGeom>
          <a:solidFill>
            <a:srgbClr val="44E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en-GB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Methodology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1DA455-008F-58E7-F6DD-F6F1BBC6AF97}"/>
              </a:ext>
            </a:extLst>
          </p:cNvPr>
          <p:cNvSpPr txBox="1"/>
          <p:nvPr/>
        </p:nvSpPr>
        <p:spPr>
          <a:xfrm>
            <a:off x="21228312" y="5610647"/>
            <a:ext cx="8110697" cy="707886"/>
          </a:xfrm>
          <a:prstGeom prst="rect">
            <a:avLst/>
          </a:prstGeom>
          <a:solidFill>
            <a:srgbClr val="44E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Expected</a:t>
            </a:r>
            <a:r>
              <a:rPr lang="en-GB" sz="4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Results and Conclusions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0A7A83-A6B1-2116-1FE9-80A1C42BC1F5}"/>
              </a:ext>
            </a:extLst>
          </p:cNvPr>
          <p:cNvSpPr txBox="1"/>
          <p:nvPr/>
        </p:nvSpPr>
        <p:spPr>
          <a:xfrm>
            <a:off x="21250771" y="15539887"/>
            <a:ext cx="8110697" cy="646331"/>
          </a:xfrm>
          <a:prstGeom prst="rect">
            <a:avLst/>
          </a:prstGeom>
          <a:solidFill>
            <a:srgbClr val="44E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1B40FC-CF1D-E53E-DF9E-F89BF20953DD}"/>
              </a:ext>
            </a:extLst>
          </p:cNvPr>
          <p:cNvSpPr txBox="1"/>
          <p:nvPr/>
        </p:nvSpPr>
        <p:spPr>
          <a:xfrm>
            <a:off x="10263680" y="3322421"/>
            <a:ext cx="14398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Ella Cooper, </a:t>
            </a:r>
            <a:r>
              <a:rPr lang="en-GB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Dr.</a:t>
            </a:r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 Kevin </a:t>
            </a:r>
            <a:r>
              <a:rPr lang="en-GB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Bown</a:t>
            </a:r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5400" dirty="0" err="1">
                <a:latin typeface="Calibri" panose="020F0502020204030204" pitchFamily="34" charset="0"/>
                <a:cs typeface="Calibri" panose="020F0502020204030204" pitchFamily="34" charset="0"/>
              </a:rPr>
              <a:t>Dr.</a:t>
            </a:r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 Allan McDevitt</a:t>
            </a:r>
          </a:p>
          <a:p>
            <a:r>
              <a:rPr lang="en-GB" sz="5400" dirty="0">
                <a:latin typeface="Calibri" panose="020F0502020204030204" pitchFamily="34" charset="0"/>
                <a:cs typeface="Calibri" panose="020F0502020204030204" pitchFamily="34" charset="0"/>
              </a:rPr>
              <a:t>School of Science, Engineering and Environment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FAC603-A96F-C171-D08E-3651F50BC236}"/>
              </a:ext>
            </a:extLst>
          </p:cNvPr>
          <p:cNvSpPr txBox="1"/>
          <p:nvPr/>
        </p:nvSpPr>
        <p:spPr>
          <a:xfrm>
            <a:off x="800593" y="1352145"/>
            <a:ext cx="84782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invasion of the greater white-toothed shrew </a:t>
            </a:r>
          </a:p>
          <a:p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Previously, the pygmy shrew 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Sorex minutus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) was the only shrew found in Ireland, until 2007 where animal pellets revealed the presence of the greater white-toothed shrew (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Crocidura russula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greater white toothed shrew (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Figure 2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) is approximately three times larger than the pygmy shrew (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Figure 1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), which can cause interspecific competition.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630C27-6055-8539-17DF-F65034919CE4}"/>
              </a:ext>
            </a:extLst>
          </p:cNvPr>
          <p:cNvSpPr txBox="1"/>
          <p:nvPr/>
        </p:nvSpPr>
        <p:spPr>
          <a:xfrm>
            <a:off x="809372" y="17495071"/>
            <a:ext cx="84976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explore any potential disruption of the relationships between the pygmy shrew and their associated blood and gut parasites, as a result of the invasion.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To determine the underlying mechanisms that have caused the observed effects.</a:t>
            </a:r>
          </a:p>
        </p:txBody>
      </p:sp>
      <p:pic>
        <p:nvPicPr>
          <p:cNvPr id="1028" name="Picture 4" descr="A small brown animal&#10;&#10;Description automatically generated with low confidence">
            <a:extLst>
              <a:ext uri="{FF2B5EF4-FFF2-40B4-BE49-F238E27FC236}">
                <a16:creationId xmlns:a16="http://schemas.microsoft.com/office/drawing/2014/main" id="{593E24FD-95C4-B1DC-092C-3ACD91C00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84"/>
          <a:stretch/>
        </p:blipFill>
        <p:spPr bwMode="auto">
          <a:xfrm>
            <a:off x="1198638" y="5964590"/>
            <a:ext cx="3397672" cy="316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224407D7-5D6E-1EED-D07E-BC8F0DF38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91"/>
          <a:stretch/>
        </p:blipFill>
        <p:spPr bwMode="auto">
          <a:xfrm>
            <a:off x="5461823" y="5931028"/>
            <a:ext cx="3431561" cy="320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7E6C5F-4240-2E7D-FA83-B230845C4EB6}"/>
              </a:ext>
            </a:extLst>
          </p:cNvPr>
          <p:cNvSpPr txBox="1"/>
          <p:nvPr/>
        </p:nvSpPr>
        <p:spPr>
          <a:xfrm>
            <a:off x="836154" y="10320115"/>
            <a:ext cx="842653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range in which the greater white-toothed shrew resides is expanding at an alarming rate, which is concerning due to the two species being unable to coexist in Ireland.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Parasites</a:t>
            </a:r>
          </a:p>
          <a:p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Alongside habitat restraints, invasive species can effect native host-parasite interactions, in either amplification or dilution effects, depending on whether the invader can act as a competent reservoir host.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4D251A-F57F-032E-5855-ADE078BEB1E7}"/>
              </a:ext>
            </a:extLst>
          </p:cNvPr>
          <p:cNvSpPr txBox="1"/>
          <p:nvPr/>
        </p:nvSpPr>
        <p:spPr>
          <a:xfrm>
            <a:off x="10263679" y="6352415"/>
            <a:ext cx="9933494" cy="1498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Previous sampling and lab protocols</a:t>
            </a:r>
          </a:p>
          <a:p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Samples were collected over two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seasonal periods in late 2017 and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early 2018 across the south of Ireland.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Shrews were sampled from eastern,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western and southern transects,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where the sites were sectioned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into </a:t>
            </a:r>
            <a:r>
              <a:rPr lang="en-GB" sz="2800">
                <a:latin typeface="Calibri" panose="020F0502020204030204" pitchFamily="34" charset="0"/>
                <a:cs typeface="Calibri" panose="020F0502020204030204" pitchFamily="34" charset="0"/>
              </a:rPr>
              <a:t>three invasion-stage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zones: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before, during and after (</a:t>
            </a:r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Figure 3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 total of 124 greater white-toothed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shrews  and 99 pygmy shrews were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collected from Ireland. Additionally,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40 of each shrew species were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collected from Belle Île.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Organs were harvested from the collected specimens and the DNA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from the gut content was extracted.</a:t>
            </a: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Further lab protocols and analysis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Of the original 223 samples from Ireland, 143 heart and 49 blood samples were available for this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DNA from these samples will be extracted and further analyses (including PCR) will follow to detect the presence of blood parasites, such as Babesia spp. and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Bartonella.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All 303 gut DNA samples, from Ireland and 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Belle Île, are also available, allowing the identification of gut parasites through metabarcoding.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7DD4C-5477-C1E7-C08F-3BD1ECD18E62}"/>
              </a:ext>
            </a:extLst>
          </p:cNvPr>
          <p:cNvSpPr txBox="1"/>
          <p:nvPr/>
        </p:nvSpPr>
        <p:spPr>
          <a:xfrm>
            <a:off x="21145717" y="16223526"/>
            <a:ext cx="8331503" cy="4593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155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Browett, S., </a:t>
            </a:r>
            <a:r>
              <a:rPr lang="en-GB" sz="155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Synnott</a:t>
            </a:r>
            <a:r>
              <a:rPr lang="en-GB" sz="155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R., O’Meara, D., </a:t>
            </a:r>
            <a:r>
              <a:rPr lang="en-GB" sz="155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Antwis</a:t>
            </a:r>
            <a:r>
              <a:rPr lang="en-GB" sz="155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R., Browett, S., </a:t>
            </a:r>
            <a:r>
              <a:rPr lang="en-GB" sz="155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Bown</a:t>
            </a:r>
            <a:r>
              <a:rPr lang="en-GB" sz="155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K., Wangensteen, O., Dawson, D., Searle, J., Yearsley, J. and McDevitt, A., 2022. Resource competition drives an invasion-replacement event among shrew species on an island.</a:t>
            </a:r>
            <a:endParaRPr lang="en-GB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15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Kelly, D., Paterson, R., Townsend, C., Poulin, R. and Tompkins, D., 2009. Has the introduction of brown trout altered disease patterns in native New Zealand fish?. </a:t>
            </a:r>
            <a:r>
              <a:rPr lang="en-GB" sz="155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Freshwater Biology</a:t>
            </a:r>
            <a:r>
              <a:rPr lang="en-GB" sz="15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54(9), pp.1805-1818. </a:t>
            </a:r>
            <a:r>
              <a:rPr lang="en-GB" sz="15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GB" sz="15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10.1111/j.1365-2427.2009.02228.x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15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McDevitt, A., 2013. Invasions and Expansions: the greater white-toothed shrew in Ireland. </a:t>
            </a:r>
            <a:r>
              <a:rPr lang="en-GB" sz="155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Genetics society news</a:t>
            </a:r>
            <a:r>
              <a:rPr lang="en-GB" sz="15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[online] (68), pp.51-52. Available at: &lt;https://genetics.org.uk/wp-content/uploads/2017/09/Issue-68-V2.pdf&gt; [Accessed </a:t>
            </a:r>
            <a:r>
              <a:rPr lang="en-GB" sz="15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</a:t>
            </a:r>
            <a:r>
              <a:rPr lang="en-GB" sz="155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May 2022]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Telfer, S. and </a:t>
            </a:r>
            <a:r>
              <a:rPr lang="en-GB" sz="15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Bown</a:t>
            </a: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K., 2012. The effects of invasion on parasite dynamics and communities. </a:t>
            </a:r>
            <a:r>
              <a:rPr lang="en-GB" sz="15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Functional Ecology</a:t>
            </a: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26(6), pp.1288-1299. </a:t>
            </a:r>
            <a:r>
              <a:rPr lang="en-GB" sz="15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doi</a:t>
            </a: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10.1111/j.1365-2435.2012.02049.x</a:t>
            </a:r>
            <a:endParaRPr lang="en-GB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Tosh, D., Lusby, J., Montgomery, W. and O'Halloran, J., 2008. First record of greater white-toothed shrew Crocidura russula in Ireland. </a:t>
            </a:r>
            <a:r>
              <a:rPr lang="en-GB" sz="155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Mammal Review</a:t>
            </a: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38(4), pp.321-326. </a:t>
            </a:r>
            <a:r>
              <a:rPr lang="en-GB" sz="15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doi</a:t>
            </a:r>
            <a:r>
              <a:rPr lang="en-GB" sz="15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10.1111/j.1365-2907.2008.00130.x</a:t>
            </a:r>
            <a:endParaRPr lang="en-GB" sz="15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3FAE6B-0BCF-F4A8-8A1B-CE295D247100}"/>
              </a:ext>
            </a:extLst>
          </p:cNvPr>
          <p:cNvSpPr txBox="1"/>
          <p:nvPr/>
        </p:nvSpPr>
        <p:spPr>
          <a:xfrm>
            <a:off x="1198638" y="9122096"/>
            <a:ext cx="3397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Figure 1</a:t>
            </a:r>
            <a:r>
              <a:rPr lang="en-GB" sz="2000" dirty="0"/>
              <a:t>. Pygmy shrew (Source: Sam Browett, 2021.)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EF0E07-9B6C-4D8E-0491-0E8898D8EE3A}"/>
              </a:ext>
            </a:extLst>
          </p:cNvPr>
          <p:cNvSpPr txBox="1"/>
          <p:nvPr/>
        </p:nvSpPr>
        <p:spPr>
          <a:xfrm>
            <a:off x="5438202" y="9122096"/>
            <a:ext cx="3431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Figure 2</a:t>
            </a:r>
            <a:r>
              <a:rPr lang="en-GB" sz="2000" dirty="0"/>
              <a:t>. Greater white-toothed shrew (Source: Sam Browett, 2021.)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E4302-AB19-AED2-2121-F005310223A0}"/>
              </a:ext>
            </a:extLst>
          </p:cNvPr>
          <p:cNvSpPr txBox="1"/>
          <p:nvPr/>
        </p:nvSpPr>
        <p:spPr>
          <a:xfrm>
            <a:off x="21090053" y="6429051"/>
            <a:ext cx="8432134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obtained results will show which individuals are infected with certain blood and/ or gut parasites, and further analysis will be able to determine: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factors play a significant role to an individuals likelihood of being infected, for example if they inhabit an “edge” zone.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underlying mechanisms of the observed results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will provide complementary data on how the greater white-toothed shrew has affected, and potentially become detrimental to, the pygmy shrew population in Ireland.</a:t>
            </a:r>
          </a:p>
          <a:p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is valuable information when designing appropriate conservation measures.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102A53C-A540-E358-D16C-9623E00FBD9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214" t="18578" r="26539" b="11517"/>
          <a:stretch/>
        </p:blipFill>
        <p:spPr>
          <a:xfrm>
            <a:off x="16067313" y="7263330"/>
            <a:ext cx="4001637" cy="35703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BDCFC96-F417-D704-BADE-CDFBADB5063B}"/>
              </a:ext>
            </a:extLst>
          </p:cNvPr>
          <p:cNvSpPr txBox="1"/>
          <p:nvPr/>
        </p:nvSpPr>
        <p:spPr>
          <a:xfrm>
            <a:off x="16067313" y="10833630"/>
            <a:ext cx="39210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Figure 3</a:t>
            </a:r>
            <a:r>
              <a:rPr lang="en-GB" sz="2000" dirty="0"/>
              <a:t>. Sampling sites across the three transects, indicating the different invasion stages (“Before”, “During”, and “After”) in Ireland as well as the “Control” in Belle Île. The presence of </a:t>
            </a:r>
            <a:r>
              <a:rPr lang="en-GB" sz="2000" i="1" dirty="0"/>
              <a:t>S. minutus </a:t>
            </a:r>
            <a:r>
              <a:rPr lang="en-GB" sz="2000" dirty="0"/>
              <a:t>(orange) and </a:t>
            </a:r>
            <a:r>
              <a:rPr lang="en-GB" sz="2000" i="1" dirty="0"/>
              <a:t>C. russula </a:t>
            </a:r>
            <a:r>
              <a:rPr lang="en-GB" sz="2000" dirty="0"/>
              <a:t>(green) are also displayed (Source: Sam Browett et al., 2022.)</a:t>
            </a:r>
          </a:p>
        </p:txBody>
      </p:sp>
    </p:spTree>
    <p:extLst>
      <p:ext uri="{BB962C8B-B14F-4D97-AF65-F5344CB8AC3E}">
        <p14:creationId xmlns:p14="http://schemas.microsoft.com/office/powerpoint/2010/main" val="3533849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860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Wingdings</vt:lpstr>
      <vt:lpstr>Office Theme</vt:lpstr>
      <vt:lpstr>The invasion of the greater white-toothed shrew, and the potential disruption of the relationship between parasites and the native pygmy shrew in Ireland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invasion of the greater white-toothed shrew, and the potential disruption of the relationship between parasites and the native pygmy shrew in Ireland</dc:title>
  <dc:creator>Ella Cooper</dc:creator>
  <cp:lastModifiedBy>Ella Cooper</cp:lastModifiedBy>
  <cp:revision>87</cp:revision>
  <dcterms:created xsi:type="dcterms:W3CDTF">2022-05-26T16:09:51Z</dcterms:created>
  <dcterms:modified xsi:type="dcterms:W3CDTF">2022-05-31T13:04:52Z</dcterms:modified>
</cp:coreProperties>
</file>