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4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98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9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9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8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8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1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8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41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52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40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F3A4-7651-4A97-A209-88AF0893DC5D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A79A5-D774-4A9F-8365-124929C0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8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orld Map Outline Images – Browse 265,427 Stock Photos, Vectors, and Video  | Adobe 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" r="3387"/>
          <a:stretch/>
        </p:blipFill>
        <p:spPr bwMode="auto">
          <a:xfrm>
            <a:off x="1717160" y="745050"/>
            <a:ext cx="6156685" cy="371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25900" y="265891"/>
            <a:ext cx="20801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Brand</a:t>
            </a:r>
            <a:endParaRPr lang="en-GB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607745" y="3653434"/>
            <a:ext cx="25074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u="sng" dirty="0" smtClean="0">
                <a:solidFill>
                  <a:srgbClr val="EA608B"/>
                </a:solidFill>
              </a:rPr>
              <a:t>BRAND</a:t>
            </a:r>
            <a:endParaRPr lang="en-GB" sz="6000" u="sng" dirty="0">
              <a:solidFill>
                <a:srgbClr val="EA608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1931" y="2637771"/>
            <a:ext cx="30187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>
                <a:latin typeface="Lucida Handwriting" panose="03010101010101010101" pitchFamily="66" charset="0"/>
              </a:rPr>
              <a:t>Brand</a:t>
            </a:r>
            <a:endParaRPr lang="en-GB" sz="6000" b="1" dirty="0">
              <a:latin typeface="Lucida Handwriting" panose="030101010101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68983" y="1422926"/>
            <a:ext cx="29065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>
                <a:latin typeface="Stencil" panose="040409050D0802020404" pitchFamily="82" charset="0"/>
              </a:rPr>
              <a:t>Brand</a:t>
            </a:r>
            <a:r>
              <a:rPr lang="en-GB" sz="6000" b="1" dirty="0" smtClean="0"/>
              <a:t> </a:t>
            </a:r>
            <a:endParaRPr lang="en-GB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214399" y="4786426"/>
            <a:ext cx="73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Brand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922187" y="5220835"/>
            <a:ext cx="20315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2"/>
                </a:solidFill>
              </a:rPr>
              <a:t>Brand</a:t>
            </a:r>
            <a:endParaRPr lang="en-GB" sz="6000" dirty="0">
              <a:solidFill>
                <a:schemeClr val="bg2"/>
              </a:solidFill>
            </a:endParaRPr>
          </a:p>
        </p:txBody>
      </p:sp>
      <p:pic>
        <p:nvPicPr>
          <p:cNvPr id="15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42" y="158236"/>
            <a:ext cx="8072846" cy="649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25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Handwriting</vt:lpstr>
      <vt:lpstr>Stencil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Chrimes</dc:creator>
  <cp:lastModifiedBy>Lauren Chrimes</cp:lastModifiedBy>
  <cp:revision>4</cp:revision>
  <dcterms:created xsi:type="dcterms:W3CDTF">2022-06-05T22:29:45Z</dcterms:created>
  <dcterms:modified xsi:type="dcterms:W3CDTF">2022-06-05T22:47:16Z</dcterms:modified>
</cp:coreProperties>
</file>